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644" r:id="rId3"/>
    <p:sldId id="653" r:id="rId4"/>
    <p:sldId id="661" r:id="rId5"/>
    <p:sldId id="662" r:id="rId6"/>
    <p:sldId id="663" r:id="rId7"/>
    <p:sldId id="654" r:id="rId8"/>
    <p:sldId id="655" r:id="rId9"/>
    <p:sldId id="657" r:id="rId10"/>
    <p:sldId id="660" r:id="rId11"/>
    <p:sldId id="658" r:id="rId12"/>
    <p:sldId id="659" r:id="rId13"/>
    <p:sldId id="664" r:id="rId14"/>
    <p:sldId id="666" r:id="rId15"/>
    <p:sldId id="674" r:id="rId16"/>
    <p:sldId id="676" r:id="rId17"/>
    <p:sldId id="677" r:id="rId18"/>
    <p:sldId id="675" r:id="rId19"/>
    <p:sldId id="667" r:id="rId20"/>
    <p:sldId id="668" r:id="rId21"/>
    <p:sldId id="672" r:id="rId22"/>
    <p:sldId id="678" r:id="rId23"/>
    <p:sldId id="670" r:id="rId24"/>
    <p:sldId id="671" r:id="rId25"/>
    <p:sldId id="673" r:id="rId26"/>
    <p:sldId id="679" r:id="rId27"/>
    <p:sldId id="680" r:id="rId28"/>
    <p:sldId id="681" r:id="rId29"/>
    <p:sldId id="682" r:id="rId30"/>
    <p:sldId id="692" r:id="rId31"/>
    <p:sldId id="684" r:id="rId32"/>
    <p:sldId id="683" r:id="rId33"/>
    <p:sldId id="686" r:id="rId34"/>
    <p:sldId id="685" r:id="rId35"/>
    <p:sldId id="687" r:id="rId36"/>
    <p:sldId id="688" r:id="rId37"/>
    <p:sldId id="689" r:id="rId38"/>
    <p:sldId id="690" r:id="rId39"/>
    <p:sldId id="691" r:id="rId40"/>
    <p:sldId id="693" r:id="rId41"/>
    <p:sldId id="300" r:id="rId42"/>
    <p:sldId id="288" r:id="rId43"/>
  </p:sldIdLst>
  <p:sldSz cx="12192000" cy="6858000"/>
  <p:notesSz cx="6954838" cy="9309100"/>
  <p:custShowLst>
    <p:custShow name="f5da-cfb5-0ad9-682f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</p:sldLst>
    </p:custShow>
  </p:custShow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 showScrollbar="0"/>
    <p:custShow id="0"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F02"/>
    <a:srgbClr val="7E746A"/>
    <a:srgbClr val="E7B36B"/>
    <a:srgbClr val="0E3E6D"/>
    <a:srgbClr val="003366"/>
    <a:srgbClr val="E71C4F"/>
    <a:srgbClr val="019B2E"/>
    <a:srgbClr val="0202CB"/>
    <a:srgbClr val="650399"/>
    <a:srgbClr val="4A2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EABC4-2008-428E-861A-ECEED49CD232}" v="1323" dt="2023-02-01T18:16:20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4074" autoAdjust="0"/>
  </p:normalViewPr>
  <p:slideViewPr>
    <p:cSldViewPr>
      <p:cViewPr varScale="1">
        <p:scale>
          <a:sx n="115" d="100"/>
          <a:sy n="115" d="100"/>
        </p:scale>
        <p:origin x="944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187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idges" userId="8b87ab884fe90637" providerId="LiveId" clId="{B8487627-2994-4A2C-97A0-2CF715C57247}"/>
    <pc:docChg chg="undo custSel addSld modSld sldOrd">
      <pc:chgData name="Dan Bridges" userId="8b87ab884fe90637" providerId="LiveId" clId="{B8487627-2994-4A2C-97A0-2CF715C57247}" dt="2023-01-24T09:22:00.088" v="516"/>
      <pc:docMkLst>
        <pc:docMk/>
      </pc:docMkLst>
      <pc:sldChg chg="addSp delSp modSp mod delAnim modAnim modNotesTx">
        <pc:chgData name="Dan Bridges" userId="8b87ab884fe90637" providerId="LiveId" clId="{B8487627-2994-4A2C-97A0-2CF715C57247}" dt="2023-01-24T09:13:27.707" v="430" actId="20577"/>
        <pc:sldMkLst>
          <pc:docMk/>
          <pc:sldMk cId="2551048083" sldId="655"/>
        </pc:sldMkLst>
        <pc:spChg chg="add del mod">
          <ac:chgData name="Dan Bridges" userId="8b87ab884fe90637" providerId="LiveId" clId="{B8487627-2994-4A2C-97A0-2CF715C57247}" dt="2023-01-24T09:10:56.201" v="239" actId="478"/>
          <ac:spMkLst>
            <pc:docMk/>
            <pc:sldMk cId="2551048083" sldId="655"/>
            <ac:spMk id="2" creationId="{923C6800-E302-5B5F-E42D-2FDDBAD7838A}"/>
          </ac:spMkLst>
        </pc:spChg>
        <pc:spChg chg="add del mod">
          <ac:chgData name="Dan Bridges" userId="8b87ab884fe90637" providerId="LiveId" clId="{B8487627-2994-4A2C-97A0-2CF715C57247}" dt="2023-01-24T09:11:03.205" v="241" actId="478"/>
          <ac:spMkLst>
            <pc:docMk/>
            <pc:sldMk cId="2551048083" sldId="655"/>
            <ac:spMk id="4" creationId="{58ED3709-ED32-C0F1-899A-450E576F8AA5}"/>
          </ac:spMkLst>
        </pc:spChg>
        <pc:spChg chg="add mod">
          <ac:chgData name="Dan Bridges" userId="8b87ab884fe90637" providerId="LiveId" clId="{B8487627-2994-4A2C-97A0-2CF715C57247}" dt="2023-01-24T09:11:54.349" v="294" actId="207"/>
          <ac:spMkLst>
            <pc:docMk/>
            <pc:sldMk cId="2551048083" sldId="655"/>
            <ac:spMk id="5" creationId="{C23FFC9A-3FCB-5F7D-8827-FF5A401BE7BA}"/>
          </ac:spMkLst>
        </pc:spChg>
      </pc:sldChg>
      <pc:sldChg chg="addSp delSp modSp add mod ord">
        <pc:chgData name="Dan Bridges" userId="8b87ab884fe90637" providerId="LiveId" clId="{B8487627-2994-4A2C-97A0-2CF715C57247}" dt="2023-01-22T07:53:45.905" v="113" actId="207"/>
        <pc:sldMkLst>
          <pc:docMk/>
          <pc:sldMk cId="332989233" sldId="680"/>
        </pc:sldMkLst>
        <pc:spChg chg="mod">
          <ac:chgData name="Dan Bridges" userId="8b87ab884fe90637" providerId="LiveId" clId="{B8487627-2994-4A2C-97A0-2CF715C57247}" dt="2023-01-22T07:53:45.905" v="113" actId="207"/>
          <ac:spMkLst>
            <pc:docMk/>
            <pc:sldMk cId="332989233" sldId="680"/>
            <ac:spMk id="2" creationId="{805F181F-83AF-A5C8-DDC9-6BDC1637120A}"/>
          </ac:spMkLst>
        </pc:spChg>
        <pc:picChg chg="del">
          <ac:chgData name="Dan Bridges" userId="8b87ab884fe90637" providerId="LiveId" clId="{B8487627-2994-4A2C-97A0-2CF715C57247}" dt="2023-01-22T07:46:44.960" v="66" actId="478"/>
          <ac:picMkLst>
            <pc:docMk/>
            <pc:sldMk cId="332989233" sldId="680"/>
            <ac:picMk id="5" creationId="{87702247-029E-798A-E0B1-129AB65F02B5}"/>
          </ac:picMkLst>
        </pc:picChg>
        <pc:picChg chg="add del mod">
          <ac:chgData name="Dan Bridges" userId="8b87ab884fe90637" providerId="LiveId" clId="{B8487627-2994-4A2C-97A0-2CF715C57247}" dt="2023-01-22T07:51:30.010" v="90" actId="478"/>
          <ac:picMkLst>
            <pc:docMk/>
            <pc:sldMk cId="332989233" sldId="680"/>
            <ac:picMk id="6" creationId="{921C9820-27BE-3FF1-3C1D-8413E6FF1C5C}"/>
          </ac:picMkLst>
        </pc:picChg>
        <pc:picChg chg="add del mod">
          <ac:chgData name="Dan Bridges" userId="8b87ab884fe90637" providerId="LiveId" clId="{B8487627-2994-4A2C-97A0-2CF715C57247}" dt="2023-01-22T07:51:27.297" v="89" actId="478"/>
          <ac:picMkLst>
            <pc:docMk/>
            <pc:sldMk cId="332989233" sldId="680"/>
            <ac:picMk id="8" creationId="{0451AF62-57FC-9F8F-132B-72C52C272229}"/>
          </ac:picMkLst>
        </pc:picChg>
        <pc:picChg chg="add mod">
          <ac:chgData name="Dan Bridges" userId="8b87ab884fe90637" providerId="LiveId" clId="{B8487627-2994-4A2C-97A0-2CF715C57247}" dt="2023-01-22T07:53:13.670" v="112" actId="1035"/>
          <ac:picMkLst>
            <pc:docMk/>
            <pc:sldMk cId="332989233" sldId="680"/>
            <ac:picMk id="10" creationId="{0461C031-F9FE-4923-AFC1-B23FC5C46AA2}"/>
          </ac:picMkLst>
        </pc:picChg>
        <pc:picChg chg="add mod">
          <ac:chgData name="Dan Bridges" userId="8b87ab884fe90637" providerId="LiveId" clId="{B8487627-2994-4A2C-97A0-2CF715C57247}" dt="2023-01-22T07:52:40.682" v="105" actId="14100"/>
          <ac:picMkLst>
            <pc:docMk/>
            <pc:sldMk cId="332989233" sldId="680"/>
            <ac:picMk id="12" creationId="{EECD7077-7550-7C1C-E6C6-7C497033700D}"/>
          </ac:picMkLst>
        </pc:picChg>
      </pc:sldChg>
      <pc:sldChg chg="addSp delSp modSp add mod">
        <pc:chgData name="Dan Bridges" userId="8b87ab884fe90637" providerId="LiveId" clId="{B8487627-2994-4A2C-97A0-2CF715C57247}" dt="2023-01-22T09:16:49.310" v="236" actId="20577"/>
        <pc:sldMkLst>
          <pc:docMk/>
          <pc:sldMk cId="2853708332" sldId="681"/>
        </pc:sldMkLst>
        <pc:spChg chg="mod">
          <ac:chgData name="Dan Bridges" userId="8b87ab884fe90637" providerId="LiveId" clId="{B8487627-2994-4A2C-97A0-2CF715C57247}" dt="2023-01-22T08:18:08.657" v="159" actId="1076"/>
          <ac:spMkLst>
            <pc:docMk/>
            <pc:sldMk cId="2853708332" sldId="681"/>
            <ac:spMk id="2" creationId="{805F181F-83AF-A5C8-DDC9-6BDC1637120A}"/>
          </ac:spMkLst>
        </pc:spChg>
        <pc:spChg chg="add mod">
          <ac:chgData name="Dan Bridges" userId="8b87ab884fe90637" providerId="LiveId" clId="{B8487627-2994-4A2C-97A0-2CF715C57247}" dt="2023-01-22T09:16:49.310" v="236" actId="20577"/>
          <ac:spMkLst>
            <pc:docMk/>
            <pc:sldMk cId="2853708332" sldId="681"/>
            <ac:spMk id="7" creationId="{D3529A32-A26B-C91E-0715-1CD09D78CE33}"/>
          </ac:spMkLst>
        </pc:spChg>
        <pc:picChg chg="del">
          <ac:chgData name="Dan Bridges" userId="8b87ab884fe90637" providerId="LiveId" clId="{B8487627-2994-4A2C-97A0-2CF715C57247}" dt="2023-01-22T08:06:26.343" v="115" actId="478"/>
          <ac:picMkLst>
            <pc:docMk/>
            <pc:sldMk cId="2853708332" sldId="681"/>
            <ac:picMk id="3" creationId="{0CE100D9-886F-10B8-8075-3010CE0149B3}"/>
          </ac:picMkLst>
        </pc:picChg>
        <pc:picChg chg="add mod ord">
          <ac:chgData name="Dan Bridges" userId="8b87ab884fe90637" providerId="LiveId" clId="{B8487627-2994-4A2C-97A0-2CF715C57247}" dt="2023-01-22T08:13:30.324" v="121" actId="167"/>
          <ac:picMkLst>
            <pc:docMk/>
            <pc:sldMk cId="2853708332" sldId="681"/>
            <ac:picMk id="5" creationId="{0DE3F292-8A6F-F613-F962-C3971EA6A989}"/>
          </ac:picMkLst>
        </pc:picChg>
        <pc:picChg chg="add mod">
          <ac:chgData name="Dan Bridges" userId="8b87ab884fe90637" providerId="LiveId" clId="{B8487627-2994-4A2C-97A0-2CF715C57247}" dt="2023-01-22T08:17:32.268" v="124" actId="1076"/>
          <ac:picMkLst>
            <pc:docMk/>
            <pc:sldMk cId="2853708332" sldId="681"/>
            <ac:picMk id="6" creationId="{5DEC049A-6BA5-B2A6-FEE8-27ABABABD84C}"/>
          </ac:picMkLst>
        </pc:picChg>
        <pc:picChg chg="del">
          <ac:chgData name="Dan Bridges" userId="8b87ab884fe90637" providerId="LiveId" clId="{B8487627-2994-4A2C-97A0-2CF715C57247}" dt="2023-01-22T08:06:26.343" v="115" actId="478"/>
          <ac:picMkLst>
            <pc:docMk/>
            <pc:sldMk cId="2853708332" sldId="681"/>
            <ac:picMk id="10" creationId="{0461C031-F9FE-4923-AFC1-B23FC5C46AA2}"/>
          </ac:picMkLst>
        </pc:picChg>
        <pc:picChg chg="del">
          <ac:chgData name="Dan Bridges" userId="8b87ab884fe90637" providerId="LiveId" clId="{B8487627-2994-4A2C-97A0-2CF715C57247}" dt="2023-01-22T08:06:26.343" v="115" actId="478"/>
          <ac:picMkLst>
            <pc:docMk/>
            <pc:sldMk cId="2853708332" sldId="681"/>
            <ac:picMk id="12" creationId="{EECD7077-7550-7C1C-E6C6-7C497033700D}"/>
          </ac:picMkLst>
        </pc:picChg>
      </pc:sldChg>
      <pc:sldChg chg="modSp">
        <pc:chgData name="Dan Bridges" userId="8b87ab884fe90637" providerId="LiveId" clId="{B8487627-2994-4A2C-97A0-2CF715C57247}" dt="2023-01-24T09:15:20.555" v="515" actId="20577"/>
        <pc:sldMkLst>
          <pc:docMk/>
          <pc:sldMk cId="2979081606" sldId="684"/>
        </pc:sldMkLst>
        <pc:spChg chg="mod">
          <ac:chgData name="Dan Bridges" userId="8b87ab884fe90637" providerId="LiveId" clId="{B8487627-2994-4A2C-97A0-2CF715C57247}" dt="2023-01-24T09:15:20.555" v="515" actId="20577"/>
          <ac:spMkLst>
            <pc:docMk/>
            <pc:sldMk cId="2979081606" sldId="684"/>
            <ac:spMk id="5" creationId="{97670D68-0AF3-C031-D68E-1A0FBB6FB674}"/>
          </ac:spMkLst>
        </pc:spChg>
      </pc:sldChg>
      <pc:sldChg chg="modAnim">
        <pc:chgData name="Dan Bridges" userId="8b87ab884fe90637" providerId="LiveId" clId="{B8487627-2994-4A2C-97A0-2CF715C57247}" dt="2023-01-24T09:22:00.088" v="516"/>
        <pc:sldMkLst>
          <pc:docMk/>
          <pc:sldMk cId="3942498715" sldId="686"/>
        </pc:sldMkLst>
      </pc:sldChg>
    </pc:docChg>
  </pc:docChgLst>
  <pc:docChgLst>
    <pc:chgData name="Dan Bridges" userId="8b87ab884fe90637" providerId="LiveId" clId="{AF0D785C-7416-4172-A1FD-5BC5CB5B3441}"/>
    <pc:docChg chg="undo custSel addSld delSld modSld sldOrd">
      <pc:chgData name="Dan Bridges" userId="8b87ab884fe90637" providerId="LiveId" clId="{AF0D785C-7416-4172-A1FD-5BC5CB5B3441}" dt="2022-12-29T08:32:46.562" v="5011" actId="20577"/>
      <pc:docMkLst>
        <pc:docMk/>
      </pc:docMkLst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197575917" sldId="257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2493874554" sldId="259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2833554302" sldId="260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756519188" sldId="262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4243568225" sldId="275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68562047" sldId="302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4136824814" sldId="303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391602479" sldId="305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949041734" sldId="311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2659191028" sldId="314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3711339999" sldId="315"/>
        </pc:sldMkLst>
      </pc:sldChg>
      <pc:sldChg chg="delSp del">
        <pc:chgData name="Dan Bridges" userId="8b87ab884fe90637" providerId="LiveId" clId="{AF0D785C-7416-4172-A1FD-5BC5CB5B3441}" dt="2022-12-18T14:55:32.446" v="113" actId="47"/>
        <pc:sldMkLst>
          <pc:docMk/>
          <pc:sldMk cId="3946940114" sldId="412"/>
        </pc:sldMkLst>
        <pc:picChg chg="del">
          <ac:chgData name="Dan Bridges" userId="8b87ab884fe90637" providerId="LiveId" clId="{AF0D785C-7416-4172-A1FD-5BC5CB5B3441}" dt="2022-12-18T14:51:22.492" v="49" actId="478"/>
          <ac:picMkLst>
            <pc:docMk/>
            <pc:sldMk cId="3946940114" sldId="412"/>
            <ac:picMk id="1026" creationId="{CC5D19F9-D6A0-4F8F-B0A9-4958F14924E0}"/>
          </ac:picMkLst>
        </pc:picChg>
      </pc:sldChg>
      <pc:sldChg chg="delSp del">
        <pc:chgData name="Dan Bridges" userId="8b87ab884fe90637" providerId="LiveId" clId="{AF0D785C-7416-4172-A1FD-5BC5CB5B3441}" dt="2022-12-18T19:17:34.510" v="760" actId="47"/>
        <pc:sldMkLst>
          <pc:docMk/>
          <pc:sldMk cId="3645285883" sldId="414"/>
        </pc:sldMkLst>
        <pc:picChg chg="del">
          <ac:chgData name="Dan Bridges" userId="8b87ab884fe90637" providerId="LiveId" clId="{AF0D785C-7416-4172-A1FD-5BC5CB5B3441}" dt="2022-12-18T19:17:16.849" v="759" actId="478"/>
          <ac:picMkLst>
            <pc:docMk/>
            <pc:sldMk cId="3645285883" sldId="414"/>
            <ac:picMk id="1026" creationId="{CC5D19F9-D6A0-4F8F-B0A9-4958F14924E0}"/>
          </ac:picMkLst>
        </pc:picChg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544932141" sldId="589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3340913938" sldId="620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3432990" sldId="621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2167930098" sldId="622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556570381" sldId="625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019133772" sldId="626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688522030" sldId="627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3570302455" sldId="628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4079046813" sldId="629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659575002" sldId="630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941081556" sldId="631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2792285723" sldId="632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3755511911" sldId="633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640222546" sldId="635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2845289606" sldId="636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3361176166" sldId="637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427356183" sldId="638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3231438012" sldId="639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4161527364" sldId="640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603127309" sldId="641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45444540" sldId="642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2844597008" sldId="643"/>
        </pc:sldMkLst>
      </pc:sldChg>
      <pc:sldChg chg="addSp delSp modSp mod">
        <pc:chgData name="Dan Bridges" userId="8b87ab884fe90637" providerId="LiveId" clId="{AF0D785C-7416-4172-A1FD-5BC5CB5B3441}" dt="2022-12-18T19:52:00.474" v="1078" actId="255"/>
        <pc:sldMkLst>
          <pc:docMk/>
          <pc:sldMk cId="2411640248" sldId="644"/>
        </pc:sldMkLst>
        <pc:spChg chg="mod ord">
          <ac:chgData name="Dan Bridges" userId="8b87ab884fe90637" providerId="LiveId" clId="{AF0D785C-7416-4172-A1FD-5BC5CB5B3441}" dt="2022-12-18T19:52:00.474" v="1078" actId="255"/>
          <ac:spMkLst>
            <pc:docMk/>
            <pc:sldMk cId="2411640248" sldId="644"/>
            <ac:spMk id="2" creationId="{7DC6EBA3-EE04-499B-B324-AB8CD1E2786B}"/>
          </ac:spMkLst>
        </pc:spChg>
        <pc:spChg chg="mod ord">
          <ac:chgData name="Dan Bridges" userId="8b87ab884fe90637" providerId="LiveId" clId="{AF0D785C-7416-4172-A1FD-5BC5CB5B3441}" dt="2022-12-18T19:51:14.686" v="1043" actId="1076"/>
          <ac:spMkLst>
            <pc:docMk/>
            <pc:sldMk cId="2411640248" sldId="644"/>
            <ac:spMk id="9" creationId="{AB07B990-61B4-4BE6-AEC4-DF9E623334A6}"/>
          </ac:spMkLst>
        </pc:spChg>
        <pc:picChg chg="add mod ord">
          <ac:chgData name="Dan Bridges" userId="8b87ab884fe90637" providerId="LiveId" clId="{AF0D785C-7416-4172-A1FD-5BC5CB5B3441}" dt="2022-12-18T14:48:41.333" v="8" actId="1076"/>
          <ac:picMkLst>
            <pc:docMk/>
            <pc:sldMk cId="2411640248" sldId="644"/>
            <ac:picMk id="4" creationId="{4C0B0CD1-5416-E443-9E29-F5A8F59C0576}"/>
          </ac:picMkLst>
        </pc:picChg>
        <pc:picChg chg="del">
          <ac:chgData name="Dan Bridges" userId="8b87ab884fe90637" providerId="LiveId" clId="{AF0D785C-7416-4172-A1FD-5BC5CB5B3441}" dt="2022-12-18T14:35:03.390" v="1" actId="478"/>
          <ac:picMkLst>
            <pc:docMk/>
            <pc:sldMk cId="2411640248" sldId="644"/>
            <ac:picMk id="5" creationId="{74E2ECEE-6DE3-D99C-EC06-BF7430CFC596}"/>
          </ac:picMkLst>
        </pc:picChg>
        <pc:picChg chg="add mod">
          <ac:chgData name="Dan Bridges" userId="8b87ab884fe90637" providerId="LiveId" clId="{AF0D785C-7416-4172-A1FD-5BC5CB5B3441}" dt="2022-12-18T14:49:39.981" v="46" actId="14100"/>
          <ac:picMkLst>
            <pc:docMk/>
            <pc:sldMk cId="2411640248" sldId="644"/>
            <ac:picMk id="1026" creationId="{C4E9643C-841D-2A87-4BA5-9FB2C5C8EFFF}"/>
          </ac:picMkLst>
        </pc:picChg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934947659" sldId="645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2576216758" sldId="646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2557106648" sldId="647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033578795" sldId="648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2179422452" sldId="649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187959264" sldId="650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666668611" sldId="651"/>
        </pc:sldMkLst>
      </pc:sldChg>
      <pc:sldChg chg="del">
        <pc:chgData name="Dan Bridges" userId="8b87ab884fe90637" providerId="LiveId" clId="{AF0D785C-7416-4172-A1FD-5BC5CB5B3441}" dt="2022-12-18T19:17:34.510" v="760" actId="47"/>
        <pc:sldMkLst>
          <pc:docMk/>
          <pc:sldMk cId="169974854" sldId="652"/>
        </pc:sldMkLst>
      </pc:sldChg>
      <pc:sldChg chg="addSp delSp modSp add mod modTransition modNotesTx">
        <pc:chgData name="Dan Bridges" userId="8b87ab884fe90637" providerId="LiveId" clId="{AF0D785C-7416-4172-A1FD-5BC5CB5B3441}" dt="2022-12-18T19:48:43.483" v="1042" actId="20577"/>
        <pc:sldMkLst>
          <pc:docMk/>
          <pc:sldMk cId="532875404" sldId="653"/>
        </pc:sldMkLst>
        <pc:spChg chg="del">
          <ac:chgData name="Dan Bridges" userId="8b87ab884fe90637" providerId="LiveId" clId="{AF0D785C-7416-4172-A1FD-5BC5CB5B3441}" dt="2022-12-18T14:55:04.553" v="88" actId="478"/>
          <ac:spMkLst>
            <pc:docMk/>
            <pc:sldMk cId="532875404" sldId="653"/>
            <ac:spMk id="2" creationId="{7DC6EBA3-EE04-499B-B324-AB8CD1E2786B}"/>
          </ac:spMkLst>
        </pc:spChg>
        <pc:spChg chg="mod">
          <ac:chgData name="Dan Bridges" userId="8b87ab884fe90637" providerId="LiveId" clId="{AF0D785C-7416-4172-A1FD-5BC5CB5B3441}" dt="2022-12-18T19:48:43.483" v="1042" actId="20577"/>
          <ac:spMkLst>
            <pc:docMk/>
            <pc:sldMk cId="532875404" sldId="653"/>
            <ac:spMk id="9" creationId="{AB07B990-61B4-4BE6-AEC4-DF9E623334A6}"/>
          </ac:spMkLst>
        </pc:spChg>
        <pc:picChg chg="del">
          <ac:chgData name="Dan Bridges" userId="8b87ab884fe90637" providerId="LiveId" clId="{AF0D785C-7416-4172-A1FD-5BC5CB5B3441}" dt="2022-12-18T14:51:29.876" v="51" actId="478"/>
          <ac:picMkLst>
            <pc:docMk/>
            <pc:sldMk cId="532875404" sldId="653"/>
            <ac:picMk id="4" creationId="{4C0B0CD1-5416-E443-9E29-F5A8F59C0576}"/>
          </ac:picMkLst>
        </pc:picChg>
        <pc:picChg chg="add mod ord">
          <ac:chgData name="Dan Bridges" userId="8b87ab884fe90637" providerId="LiveId" clId="{AF0D785C-7416-4172-A1FD-5BC5CB5B3441}" dt="2022-12-18T14:54:47.444" v="56" actId="167"/>
          <ac:picMkLst>
            <pc:docMk/>
            <pc:sldMk cId="532875404" sldId="653"/>
            <ac:picMk id="5" creationId="{E6A342B4-11FA-FC61-A617-E3C576F13C38}"/>
          </ac:picMkLst>
        </pc:picChg>
        <pc:picChg chg="del">
          <ac:chgData name="Dan Bridges" userId="8b87ab884fe90637" providerId="LiveId" clId="{AF0D785C-7416-4172-A1FD-5BC5CB5B3441}" dt="2022-12-18T14:51:32.188" v="52" actId="478"/>
          <ac:picMkLst>
            <pc:docMk/>
            <pc:sldMk cId="532875404" sldId="653"/>
            <ac:picMk id="1026" creationId="{C4E9643C-841D-2A87-4BA5-9FB2C5C8EFFF}"/>
          </ac:picMkLst>
        </pc:picChg>
      </pc:sldChg>
      <pc:sldChg chg="addSp delSp modSp add mod modNotesTx">
        <pc:chgData name="Dan Bridges" userId="8b87ab884fe90637" providerId="LiveId" clId="{AF0D785C-7416-4172-A1FD-5BC5CB5B3441}" dt="2022-12-18T20:07:23.078" v="1569" actId="20577"/>
        <pc:sldMkLst>
          <pc:docMk/>
          <pc:sldMk cId="2269069306" sldId="654"/>
        </pc:sldMkLst>
        <pc:spChg chg="mod">
          <ac:chgData name="Dan Bridges" userId="8b87ab884fe90637" providerId="LiveId" clId="{AF0D785C-7416-4172-A1FD-5BC5CB5B3441}" dt="2022-12-18T20:07:23.078" v="1569" actId="20577"/>
          <ac:spMkLst>
            <pc:docMk/>
            <pc:sldMk cId="2269069306" sldId="654"/>
            <ac:spMk id="9" creationId="{AB07B990-61B4-4BE6-AEC4-DF9E623334A6}"/>
          </ac:spMkLst>
        </pc:spChg>
        <pc:picChg chg="add mod">
          <ac:chgData name="Dan Bridges" userId="8b87ab884fe90637" providerId="LiveId" clId="{AF0D785C-7416-4172-A1FD-5BC5CB5B3441}" dt="2022-12-18T18:45:23.204" v="519" actId="1076"/>
          <ac:picMkLst>
            <pc:docMk/>
            <pc:sldMk cId="2269069306" sldId="654"/>
            <ac:picMk id="3" creationId="{0CE100D9-886F-10B8-8075-3010CE0149B3}"/>
          </ac:picMkLst>
        </pc:picChg>
        <pc:picChg chg="del">
          <ac:chgData name="Dan Bridges" userId="8b87ab884fe90637" providerId="LiveId" clId="{AF0D785C-7416-4172-A1FD-5BC5CB5B3441}" dt="2022-12-18T18:42:53.120" v="496" actId="478"/>
          <ac:picMkLst>
            <pc:docMk/>
            <pc:sldMk cId="2269069306" sldId="654"/>
            <ac:picMk id="5" creationId="{E6A342B4-11FA-FC61-A617-E3C576F13C38}"/>
          </ac:picMkLst>
        </pc:picChg>
      </pc:sldChg>
      <pc:sldChg chg="modSp add mod modNotesTx">
        <pc:chgData name="Dan Bridges" userId="8b87ab884fe90637" providerId="LiveId" clId="{AF0D785C-7416-4172-A1FD-5BC5CB5B3441}" dt="2022-12-18T19:20:09.281" v="763" actId="20577"/>
        <pc:sldMkLst>
          <pc:docMk/>
          <pc:sldMk cId="2551048083" sldId="655"/>
        </pc:sldMkLst>
        <pc:spChg chg="mod">
          <ac:chgData name="Dan Bridges" userId="8b87ab884fe90637" providerId="LiveId" clId="{AF0D785C-7416-4172-A1FD-5BC5CB5B3441}" dt="2022-12-18T19:07:13.788" v="758" actId="1037"/>
          <ac:spMkLst>
            <pc:docMk/>
            <pc:sldMk cId="2551048083" sldId="655"/>
            <ac:spMk id="9" creationId="{AB07B990-61B4-4BE6-AEC4-DF9E623334A6}"/>
          </ac:spMkLst>
        </pc:spChg>
        <pc:picChg chg="mod ord">
          <ac:chgData name="Dan Bridges" userId="8b87ab884fe90637" providerId="LiveId" clId="{AF0D785C-7416-4172-A1FD-5BC5CB5B3441}" dt="2022-12-18T19:07:07.264" v="756" actId="1037"/>
          <ac:picMkLst>
            <pc:docMk/>
            <pc:sldMk cId="2551048083" sldId="655"/>
            <ac:picMk id="3" creationId="{0CE100D9-886F-10B8-8075-3010CE0149B3}"/>
          </ac:picMkLst>
        </pc:picChg>
      </pc:sldChg>
      <pc:sldChg chg="modSp add del mod modNotesTx">
        <pc:chgData name="Dan Bridges" userId="8b87ab884fe90637" providerId="LiveId" clId="{AF0D785C-7416-4172-A1FD-5BC5CB5B3441}" dt="2022-12-18T20:08:24.274" v="1587" actId="47"/>
        <pc:sldMkLst>
          <pc:docMk/>
          <pc:sldMk cId="2049931604" sldId="656"/>
        </pc:sldMkLst>
        <pc:spChg chg="mod">
          <ac:chgData name="Dan Bridges" userId="8b87ab884fe90637" providerId="LiveId" clId="{AF0D785C-7416-4172-A1FD-5BC5CB5B3441}" dt="2022-12-18T19:27:27.543" v="996" actId="948"/>
          <ac:spMkLst>
            <pc:docMk/>
            <pc:sldMk cId="2049931604" sldId="656"/>
            <ac:spMk id="9" creationId="{AB07B990-61B4-4BE6-AEC4-DF9E623334A6}"/>
          </ac:spMkLst>
        </pc:spChg>
      </pc:sldChg>
      <pc:sldChg chg="addSp modSp add mod">
        <pc:chgData name="Dan Bridges" userId="8b87ab884fe90637" providerId="LiveId" clId="{AF0D785C-7416-4172-A1FD-5BC5CB5B3441}" dt="2022-12-18T20:07:54.062" v="1583" actId="20577"/>
        <pc:sldMkLst>
          <pc:docMk/>
          <pc:sldMk cId="1599953671" sldId="657"/>
        </pc:sldMkLst>
        <pc:spChg chg="add mod">
          <ac:chgData name="Dan Bridges" userId="8b87ab884fe90637" providerId="LiveId" clId="{AF0D785C-7416-4172-A1FD-5BC5CB5B3441}" dt="2022-12-18T20:07:54.062" v="1583" actId="20577"/>
          <ac:spMkLst>
            <pc:docMk/>
            <pc:sldMk cId="1599953671" sldId="657"/>
            <ac:spMk id="2" creationId="{805F181F-83AF-A5C8-DDC9-6BDC1637120A}"/>
          </ac:spMkLst>
        </pc:spChg>
        <pc:spChg chg="mod">
          <ac:chgData name="Dan Bridges" userId="8b87ab884fe90637" providerId="LiveId" clId="{AF0D785C-7416-4172-A1FD-5BC5CB5B3441}" dt="2022-12-18T19:31:24.848" v="1019" actId="207"/>
          <ac:spMkLst>
            <pc:docMk/>
            <pc:sldMk cId="1599953671" sldId="657"/>
            <ac:spMk id="9" creationId="{AB07B990-61B4-4BE6-AEC4-DF9E623334A6}"/>
          </ac:spMkLst>
        </pc:spChg>
        <pc:picChg chg="mod">
          <ac:chgData name="Dan Bridges" userId="8b87ab884fe90637" providerId="LiveId" clId="{AF0D785C-7416-4172-A1FD-5BC5CB5B3441}" dt="2022-12-18T19:28:33.214" v="1004" actId="29295"/>
          <ac:picMkLst>
            <pc:docMk/>
            <pc:sldMk cId="1599953671" sldId="657"/>
            <ac:picMk id="3" creationId="{0CE100D9-886F-10B8-8075-3010CE0149B3}"/>
          </ac:picMkLst>
        </pc:picChg>
      </pc:sldChg>
      <pc:sldChg chg="modSp add mod">
        <pc:chgData name="Dan Bridges" userId="8b87ab884fe90637" providerId="LiveId" clId="{AF0D785C-7416-4172-A1FD-5BC5CB5B3441}" dt="2022-12-18T20:08:11.243" v="1585"/>
        <pc:sldMkLst>
          <pc:docMk/>
          <pc:sldMk cId="915678508" sldId="658"/>
        </pc:sldMkLst>
        <pc:spChg chg="mod">
          <ac:chgData name="Dan Bridges" userId="8b87ab884fe90637" providerId="LiveId" clId="{AF0D785C-7416-4172-A1FD-5BC5CB5B3441}" dt="2022-12-18T20:08:11.243" v="1585"/>
          <ac:spMkLst>
            <pc:docMk/>
            <pc:sldMk cId="915678508" sldId="658"/>
            <ac:spMk id="2" creationId="{805F181F-83AF-A5C8-DDC9-6BDC1637120A}"/>
          </ac:spMkLst>
        </pc:spChg>
        <pc:spChg chg="mod">
          <ac:chgData name="Dan Bridges" userId="8b87ab884fe90637" providerId="LiveId" clId="{AF0D785C-7416-4172-A1FD-5BC5CB5B3441}" dt="2022-12-18T19:30:07.327" v="1011" actId="207"/>
          <ac:spMkLst>
            <pc:docMk/>
            <pc:sldMk cId="915678508" sldId="658"/>
            <ac:spMk id="9" creationId="{AB07B990-61B4-4BE6-AEC4-DF9E623334A6}"/>
          </ac:spMkLst>
        </pc:spChg>
      </pc:sldChg>
      <pc:sldChg chg="modSp add mod">
        <pc:chgData name="Dan Bridges" userId="8b87ab884fe90637" providerId="LiveId" clId="{AF0D785C-7416-4172-A1FD-5BC5CB5B3441}" dt="2022-12-18T20:08:15.214" v="1586"/>
        <pc:sldMkLst>
          <pc:docMk/>
          <pc:sldMk cId="938287222" sldId="659"/>
        </pc:sldMkLst>
        <pc:spChg chg="mod">
          <ac:chgData name="Dan Bridges" userId="8b87ab884fe90637" providerId="LiveId" clId="{AF0D785C-7416-4172-A1FD-5BC5CB5B3441}" dt="2022-12-18T20:08:15.214" v="1586"/>
          <ac:spMkLst>
            <pc:docMk/>
            <pc:sldMk cId="938287222" sldId="659"/>
            <ac:spMk id="2" creationId="{805F181F-83AF-A5C8-DDC9-6BDC1637120A}"/>
          </ac:spMkLst>
        </pc:spChg>
        <pc:spChg chg="mod">
          <ac:chgData name="Dan Bridges" userId="8b87ab884fe90637" providerId="LiveId" clId="{AF0D785C-7416-4172-A1FD-5BC5CB5B3441}" dt="2022-12-18T19:29:59.972" v="1010" actId="207"/>
          <ac:spMkLst>
            <pc:docMk/>
            <pc:sldMk cId="938287222" sldId="659"/>
            <ac:spMk id="9" creationId="{AB07B990-61B4-4BE6-AEC4-DF9E623334A6}"/>
          </ac:spMkLst>
        </pc:spChg>
      </pc:sldChg>
      <pc:sldChg chg="modSp add mod">
        <pc:chgData name="Dan Bridges" userId="8b87ab884fe90637" providerId="LiveId" clId="{AF0D785C-7416-4172-A1FD-5BC5CB5B3441}" dt="2022-12-18T20:08:06.061" v="1584"/>
        <pc:sldMkLst>
          <pc:docMk/>
          <pc:sldMk cId="2008370545" sldId="660"/>
        </pc:sldMkLst>
        <pc:spChg chg="mod">
          <ac:chgData name="Dan Bridges" userId="8b87ab884fe90637" providerId="LiveId" clId="{AF0D785C-7416-4172-A1FD-5BC5CB5B3441}" dt="2022-12-18T20:08:06.061" v="1584"/>
          <ac:spMkLst>
            <pc:docMk/>
            <pc:sldMk cId="2008370545" sldId="660"/>
            <ac:spMk id="2" creationId="{805F181F-83AF-A5C8-DDC9-6BDC1637120A}"/>
          </ac:spMkLst>
        </pc:spChg>
      </pc:sldChg>
      <pc:sldChg chg="modSp add mod modTransition">
        <pc:chgData name="Dan Bridges" userId="8b87ab884fe90637" providerId="LiveId" clId="{AF0D785C-7416-4172-A1FD-5BC5CB5B3441}" dt="2022-12-18T20:06:23.886" v="1546"/>
        <pc:sldMkLst>
          <pc:docMk/>
          <pc:sldMk cId="4034876125" sldId="661"/>
        </pc:sldMkLst>
        <pc:spChg chg="mod">
          <ac:chgData name="Dan Bridges" userId="8b87ab884fe90637" providerId="LiveId" clId="{AF0D785C-7416-4172-A1FD-5BC5CB5B3441}" dt="2022-12-18T19:57:26.267" v="1287" actId="255"/>
          <ac:spMkLst>
            <pc:docMk/>
            <pc:sldMk cId="4034876125" sldId="661"/>
            <ac:spMk id="9" creationId="{AB07B990-61B4-4BE6-AEC4-DF9E623334A6}"/>
          </ac:spMkLst>
        </pc:spChg>
      </pc:sldChg>
      <pc:sldChg chg="modSp add mod modTransition modAnim">
        <pc:chgData name="Dan Bridges" userId="8b87ab884fe90637" providerId="LiveId" clId="{AF0D785C-7416-4172-A1FD-5BC5CB5B3441}" dt="2022-12-28T08:17:31.679" v="1596"/>
        <pc:sldMkLst>
          <pc:docMk/>
          <pc:sldMk cId="2763998427" sldId="662"/>
        </pc:sldMkLst>
        <pc:spChg chg="mod">
          <ac:chgData name="Dan Bridges" userId="8b87ab884fe90637" providerId="LiveId" clId="{AF0D785C-7416-4172-A1FD-5BC5CB5B3441}" dt="2022-12-18T20:08:53.972" v="1589" actId="255"/>
          <ac:spMkLst>
            <pc:docMk/>
            <pc:sldMk cId="2763998427" sldId="662"/>
            <ac:spMk id="9" creationId="{AB07B990-61B4-4BE6-AEC4-DF9E623334A6}"/>
          </ac:spMkLst>
        </pc:spChg>
      </pc:sldChg>
      <pc:sldChg chg="addSp delSp modSp add mod modTransition">
        <pc:chgData name="Dan Bridges" userId="8b87ab884fe90637" providerId="LiveId" clId="{AF0D785C-7416-4172-A1FD-5BC5CB5B3441}" dt="2022-12-18T20:08:36.462" v="1588" actId="1076"/>
        <pc:sldMkLst>
          <pc:docMk/>
          <pc:sldMk cId="388210989" sldId="663"/>
        </pc:sldMkLst>
        <pc:spChg chg="add del mod">
          <ac:chgData name="Dan Bridges" userId="8b87ab884fe90637" providerId="LiveId" clId="{AF0D785C-7416-4172-A1FD-5BC5CB5B3441}" dt="2022-12-18T20:03:09.667" v="1444" actId="478"/>
          <ac:spMkLst>
            <pc:docMk/>
            <pc:sldMk cId="388210989" sldId="663"/>
            <ac:spMk id="4" creationId="{9D96CB95-0C5C-9CFD-CF7F-4EB79539599F}"/>
          </ac:spMkLst>
        </pc:spChg>
        <pc:spChg chg="add del mod">
          <ac:chgData name="Dan Bridges" userId="8b87ab884fe90637" providerId="LiveId" clId="{AF0D785C-7416-4172-A1FD-5BC5CB5B3441}" dt="2022-12-18T20:04:54.639" v="1507" actId="478"/>
          <ac:spMkLst>
            <pc:docMk/>
            <pc:sldMk cId="388210989" sldId="663"/>
            <ac:spMk id="8" creationId="{D0FF7E3E-D8E6-B50A-D22F-EA2C173D0B87}"/>
          </ac:spMkLst>
        </pc:spChg>
        <pc:spChg chg="mod">
          <ac:chgData name="Dan Bridges" userId="8b87ab884fe90637" providerId="LiveId" clId="{AF0D785C-7416-4172-A1FD-5BC5CB5B3441}" dt="2022-12-18T20:08:36.462" v="1588" actId="1076"/>
          <ac:spMkLst>
            <pc:docMk/>
            <pc:sldMk cId="388210989" sldId="663"/>
            <ac:spMk id="9" creationId="{AB07B990-61B4-4BE6-AEC4-DF9E623334A6}"/>
          </ac:spMkLst>
        </pc:spChg>
        <pc:picChg chg="add del mod ord">
          <ac:chgData name="Dan Bridges" userId="8b87ab884fe90637" providerId="LiveId" clId="{AF0D785C-7416-4172-A1FD-5BC5CB5B3441}" dt="2022-12-18T20:04:00.505" v="1448" actId="478"/>
          <ac:picMkLst>
            <pc:docMk/>
            <pc:sldMk cId="388210989" sldId="663"/>
            <ac:picMk id="3" creationId="{6FD96AB3-C9EA-A6A1-29C1-9C91DFF1F045}"/>
          </ac:picMkLst>
        </pc:picChg>
        <pc:picChg chg="del">
          <ac:chgData name="Dan Bridges" userId="8b87ab884fe90637" providerId="LiveId" clId="{AF0D785C-7416-4172-A1FD-5BC5CB5B3441}" dt="2022-12-18T20:02:48.371" v="1437" actId="478"/>
          <ac:picMkLst>
            <pc:docMk/>
            <pc:sldMk cId="388210989" sldId="663"/>
            <ac:picMk id="5" creationId="{E6A342B4-11FA-FC61-A617-E3C576F13C38}"/>
          </ac:picMkLst>
        </pc:picChg>
        <pc:picChg chg="add mod ord">
          <ac:chgData name="Dan Bridges" userId="8b87ab884fe90637" providerId="LiveId" clId="{AF0D785C-7416-4172-A1FD-5BC5CB5B3441}" dt="2022-12-18T20:04:12.718" v="1451" actId="14100"/>
          <ac:picMkLst>
            <pc:docMk/>
            <pc:sldMk cId="388210989" sldId="663"/>
            <ac:picMk id="7" creationId="{69E7A296-4955-C134-9681-90F460A78AB2}"/>
          </ac:picMkLst>
        </pc:picChg>
      </pc:sldChg>
      <pc:sldChg chg="addSp delSp modSp add mod">
        <pc:chgData name="Dan Bridges" userId="8b87ab884fe90637" providerId="LiveId" clId="{AF0D785C-7416-4172-A1FD-5BC5CB5B3441}" dt="2022-12-28T09:12:10.958" v="2018" actId="1076"/>
        <pc:sldMkLst>
          <pc:docMk/>
          <pc:sldMk cId="2227963715" sldId="664"/>
        </pc:sldMkLst>
        <pc:spChg chg="mod">
          <ac:chgData name="Dan Bridges" userId="8b87ab884fe90637" providerId="LiveId" clId="{AF0D785C-7416-4172-A1FD-5BC5CB5B3441}" dt="2022-12-28T08:48:46.574" v="1663" actId="207"/>
          <ac:spMkLst>
            <pc:docMk/>
            <pc:sldMk cId="2227963715" sldId="664"/>
            <ac:spMk id="2" creationId="{805F181F-83AF-A5C8-DDC9-6BDC1637120A}"/>
          </ac:spMkLst>
        </pc:spChg>
        <pc:spChg chg="del">
          <ac:chgData name="Dan Bridges" userId="8b87ab884fe90637" providerId="LiveId" clId="{AF0D785C-7416-4172-A1FD-5BC5CB5B3441}" dt="2022-12-28T08:27:10.779" v="1598" actId="478"/>
          <ac:spMkLst>
            <pc:docMk/>
            <pc:sldMk cId="2227963715" sldId="664"/>
            <ac:spMk id="9" creationId="{AB07B990-61B4-4BE6-AEC4-DF9E623334A6}"/>
          </ac:spMkLst>
        </pc:spChg>
        <pc:picChg chg="mod">
          <ac:chgData name="Dan Bridges" userId="8b87ab884fe90637" providerId="LiveId" clId="{AF0D785C-7416-4172-A1FD-5BC5CB5B3441}" dt="2022-12-28T09:12:10.958" v="2018" actId="1076"/>
          <ac:picMkLst>
            <pc:docMk/>
            <pc:sldMk cId="2227963715" sldId="664"/>
            <ac:picMk id="3" creationId="{0CE100D9-886F-10B8-8075-3010CE0149B3}"/>
          </ac:picMkLst>
        </pc:picChg>
        <pc:picChg chg="add mod">
          <ac:chgData name="Dan Bridges" userId="8b87ab884fe90637" providerId="LiveId" clId="{AF0D785C-7416-4172-A1FD-5BC5CB5B3441}" dt="2022-12-28T08:48:56.152" v="1664" actId="14100"/>
          <ac:picMkLst>
            <pc:docMk/>
            <pc:sldMk cId="2227963715" sldId="664"/>
            <ac:picMk id="5" creationId="{2F698E31-8FD9-137F-4F76-DFF9FA737B8A}"/>
          </ac:picMkLst>
        </pc:picChg>
      </pc:sldChg>
      <pc:sldChg chg="addSp delSp modSp add mod modAnim">
        <pc:chgData name="Dan Bridges" userId="8b87ab884fe90637" providerId="LiveId" clId="{AF0D785C-7416-4172-A1FD-5BC5CB5B3441}" dt="2022-12-29T07:25:39.289" v="3926"/>
        <pc:sldMkLst>
          <pc:docMk/>
          <pc:sldMk cId="523234973" sldId="665"/>
        </pc:sldMkLst>
        <pc:spChg chg="mod">
          <ac:chgData name="Dan Bridges" userId="8b87ab884fe90637" providerId="LiveId" clId="{AF0D785C-7416-4172-A1FD-5BC5CB5B3441}" dt="2022-12-28T09:09:37.489" v="1942" actId="1076"/>
          <ac:spMkLst>
            <pc:docMk/>
            <pc:sldMk cId="523234973" sldId="665"/>
            <ac:spMk id="2" creationId="{805F181F-83AF-A5C8-DDC9-6BDC1637120A}"/>
          </ac:spMkLst>
        </pc:spChg>
        <pc:spChg chg="add mod">
          <ac:chgData name="Dan Bridges" userId="8b87ab884fe90637" providerId="LiveId" clId="{AF0D785C-7416-4172-A1FD-5BC5CB5B3441}" dt="2022-12-29T07:24:07.563" v="3925" actId="12"/>
          <ac:spMkLst>
            <pc:docMk/>
            <pc:sldMk cId="523234973" sldId="665"/>
            <ac:spMk id="4" creationId="{A8E8E3F5-4E36-C4D0-8F62-B70B953F2309}"/>
          </ac:spMkLst>
        </pc:spChg>
        <pc:picChg chg="del">
          <ac:chgData name="Dan Bridges" userId="8b87ab884fe90637" providerId="LiveId" clId="{AF0D785C-7416-4172-A1FD-5BC5CB5B3441}" dt="2022-12-28T08:53:38.156" v="1666" actId="478"/>
          <ac:picMkLst>
            <pc:docMk/>
            <pc:sldMk cId="523234973" sldId="665"/>
            <ac:picMk id="3" creationId="{0CE100D9-886F-10B8-8075-3010CE0149B3}"/>
          </ac:picMkLst>
        </pc:picChg>
        <pc:picChg chg="del">
          <ac:chgData name="Dan Bridges" userId="8b87ab884fe90637" providerId="LiveId" clId="{AF0D785C-7416-4172-A1FD-5BC5CB5B3441}" dt="2022-12-28T08:53:41.127" v="1667" actId="478"/>
          <ac:picMkLst>
            <pc:docMk/>
            <pc:sldMk cId="523234973" sldId="665"/>
            <ac:picMk id="5" creationId="{2F698E31-8FD9-137F-4F76-DFF9FA737B8A}"/>
          </ac:picMkLst>
        </pc:picChg>
        <pc:picChg chg="add mod">
          <ac:chgData name="Dan Bridges" userId="8b87ab884fe90637" providerId="LiveId" clId="{AF0D785C-7416-4172-A1FD-5BC5CB5B3441}" dt="2022-12-28T08:54:03.082" v="1673" actId="167"/>
          <ac:picMkLst>
            <pc:docMk/>
            <pc:sldMk cId="523234973" sldId="665"/>
            <ac:picMk id="1026" creationId="{5D9826B1-999C-46F8-B7C8-3BB341D5B34F}"/>
          </ac:picMkLst>
        </pc:picChg>
        <pc:picChg chg="add del mod">
          <ac:chgData name="Dan Bridges" userId="8b87ab884fe90637" providerId="LiveId" clId="{AF0D785C-7416-4172-A1FD-5BC5CB5B3441}" dt="2022-12-28T08:56:08.787" v="1683" actId="478"/>
          <ac:picMkLst>
            <pc:docMk/>
            <pc:sldMk cId="523234973" sldId="665"/>
            <ac:picMk id="1028" creationId="{74A2F79B-F03A-63F6-5C32-0C9305381FF3}"/>
          </ac:picMkLst>
        </pc:picChg>
      </pc:sldChg>
      <pc:sldChg chg="addSp delSp modSp add mod delAnim modAnim">
        <pc:chgData name="Dan Bridges" userId="8b87ab884fe90637" providerId="LiveId" clId="{AF0D785C-7416-4172-A1FD-5BC5CB5B3441}" dt="2022-12-29T07:29:00.241" v="3935" actId="478"/>
        <pc:sldMkLst>
          <pc:docMk/>
          <pc:sldMk cId="655860092" sldId="666"/>
        </pc:sldMkLst>
        <pc:spChg chg="mod">
          <ac:chgData name="Dan Bridges" userId="8b87ab884fe90637" providerId="LiveId" clId="{AF0D785C-7416-4172-A1FD-5BC5CB5B3441}" dt="2022-12-28T09:13:08.941" v="2074" actId="20577"/>
          <ac:spMkLst>
            <pc:docMk/>
            <pc:sldMk cId="655860092" sldId="666"/>
            <ac:spMk id="2" creationId="{805F181F-83AF-A5C8-DDC9-6BDC1637120A}"/>
          </ac:spMkLst>
        </pc:spChg>
        <pc:spChg chg="add del mod">
          <ac:chgData name="Dan Bridges" userId="8b87ab884fe90637" providerId="LiveId" clId="{AF0D785C-7416-4172-A1FD-5BC5CB5B3441}" dt="2022-12-29T07:29:00.241" v="3935" actId="478"/>
          <ac:spMkLst>
            <pc:docMk/>
            <pc:sldMk cId="655860092" sldId="666"/>
            <ac:spMk id="3" creationId="{24F49C2A-5F8B-36F9-83AE-9A45B6F6009B}"/>
          </ac:spMkLst>
        </pc:spChg>
        <pc:spChg chg="mod">
          <ac:chgData name="Dan Bridges" userId="8b87ab884fe90637" providerId="LiveId" clId="{AF0D785C-7416-4172-A1FD-5BC5CB5B3441}" dt="2022-12-28T09:19:57.206" v="2223" actId="313"/>
          <ac:spMkLst>
            <pc:docMk/>
            <pc:sldMk cId="655860092" sldId="666"/>
            <ac:spMk id="4" creationId="{A8E8E3F5-4E36-C4D0-8F62-B70B953F2309}"/>
          </ac:spMkLst>
        </pc:spChg>
      </pc:sldChg>
      <pc:sldChg chg="modSp add mod">
        <pc:chgData name="Dan Bridges" userId="8b87ab884fe90637" providerId="LiveId" clId="{AF0D785C-7416-4172-A1FD-5BC5CB5B3441}" dt="2022-12-28T09:25:48.867" v="2343" actId="1036"/>
        <pc:sldMkLst>
          <pc:docMk/>
          <pc:sldMk cId="33634830" sldId="667"/>
        </pc:sldMkLst>
        <pc:spChg chg="mod">
          <ac:chgData name="Dan Bridges" userId="8b87ab884fe90637" providerId="LiveId" clId="{AF0D785C-7416-4172-A1FD-5BC5CB5B3441}" dt="2022-12-28T09:25:48.867" v="2343" actId="1036"/>
          <ac:spMkLst>
            <pc:docMk/>
            <pc:sldMk cId="33634830" sldId="667"/>
            <ac:spMk id="4" creationId="{A8E8E3F5-4E36-C4D0-8F62-B70B953F2309}"/>
          </ac:spMkLst>
        </pc:spChg>
      </pc:sldChg>
      <pc:sldChg chg="addSp delSp modSp add mod modAnim">
        <pc:chgData name="Dan Bridges" userId="8b87ab884fe90637" providerId="LiveId" clId="{AF0D785C-7416-4172-A1FD-5BC5CB5B3441}" dt="2022-12-28T10:27:09.459" v="2598"/>
        <pc:sldMkLst>
          <pc:docMk/>
          <pc:sldMk cId="1779785975" sldId="668"/>
        </pc:sldMkLst>
        <pc:spChg chg="mod">
          <ac:chgData name="Dan Bridges" userId="8b87ab884fe90637" providerId="LiveId" clId="{AF0D785C-7416-4172-A1FD-5BC5CB5B3441}" dt="2022-12-28T10:26:45.873" v="2591" actId="1035"/>
          <ac:spMkLst>
            <pc:docMk/>
            <pc:sldMk cId="1779785975" sldId="668"/>
            <ac:spMk id="2" creationId="{805F181F-83AF-A5C8-DDC9-6BDC1637120A}"/>
          </ac:spMkLst>
        </pc:spChg>
        <pc:spChg chg="add del mod">
          <ac:chgData name="Dan Bridges" userId="8b87ab884fe90637" providerId="LiveId" clId="{AF0D785C-7416-4172-A1FD-5BC5CB5B3441}" dt="2022-12-28T10:26:51.398" v="2595" actId="1035"/>
          <ac:spMkLst>
            <pc:docMk/>
            <pc:sldMk cId="1779785975" sldId="668"/>
            <ac:spMk id="4" creationId="{A8E8E3F5-4E36-C4D0-8F62-B70B953F2309}"/>
          </ac:spMkLst>
        </pc:spChg>
      </pc:sldChg>
      <pc:sldChg chg="addSp delSp modSp add del mod ord">
        <pc:chgData name="Dan Bridges" userId="8b87ab884fe90637" providerId="LiveId" clId="{AF0D785C-7416-4172-A1FD-5BC5CB5B3441}" dt="2022-12-28T13:11:30.045" v="2691" actId="47"/>
        <pc:sldMkLst>
          <pc:docMk/>
          <pc:sldMk cId="3392647593" sldId="669"/>
        </pc:sldMkLst>
        <pc:spChg chg="mod">
          <ac:chgData name="Dan Bridges" userId="8b87ab884fe90637" providerId="LiveId" clId="{AF0D785C-7416-4172-A1FD-5BC5CB5B3441}" dt="2022-12-28T10:33:50.422" v="2653" actId="207"/>
          <ac:spMkLst>
            <pc:docMk/>
            <pc:sldMk cId="3392647593" sldId="669"/>
            <ac:spMk id="2" creationId="{805F181F-83AF-A5C8-DDC9-6BDC1637120A}"/>
          </ac:spMkLst>
        </pc:spChg>
        <pc:picChg chg="del">
          <ac:chgData name="Dan Bridges" userId="8b87ab884fe90637" providerId="LiveId" clId="{AF0D785C-7416-4172-A1FD-5BC5CB5B3441}" dt="2022-12-28T10:28:54.351" v="2618" actId="478"/>
          <ac:picMkLst>
            <pc:docMk/>
            <pc:sldMk cId="3392647593" sldId="669"/>
            <ac:picMk id="5" creationId="{2F698E31-8FD9-137F-4F76-DFF9FA737B8A}"/>
          </ac:picMkLst>
        </pc:picChg>
        <pc:picChg chg="add mod">
          <ac:chgData name="Dan Bridges" userId="8b87ab884fe90637" providerId="LiveId" clId="{AF0D785C-7416-4172-A1FD-5BC5CB5B3441}" dt="2022-12-28T10:43:32.043" v="2669" actId="2085"/>
          <ac:picMkLst>
            <pc:docMk/>
            <pc:sldMk cId="3392647593" sldId="669"/>
            <ac:picMk id="2050" creationId="{9EE1C039-A612-5CFE-5BE1-862CB3C0C455}"/>
          </ac:picMkLst>
        </pc:picChg>
      </pc:sldChg>
      <pc:sldChg chg="addSp delSp modSp add mod ord modAnim">
        <pc:chgData name="Dan Bridges" userId="8b87ab884fe90637" providerId="LiveId" clId="{AF0D785C-7416-4172-A1FD-5BC5CB5B3441}" dt="2022-12-29T07:42:34.315" v="4206" actId="20577"/>
        <pc:sldMkLst>
          <pc:docMk/>
          <pc:sldMk cId="556969850" sldId="670"/>
        </pc:sldMkLst>
        <pc:spChg chg="add del mod">
          <ac:chgData name="Dan Bridges" userId="8b87ab884fe90637" providerId="LiveId" clId="{AF0D785C-7416-4172-A1FD-5BC5CB5B3441}" dt="2022-12-29T07:42:34.315" v="4206" actId="20577"/>
          <ac:spMkLst>
            <pc:docMk/>
            <pc:sldMk cId="556969850" sldId="670"/>
            <ac:spMk id="2" creationId="{805F181F-83AF-A5C8-DDC9-6BDC1637120A}"/>
          </ac:spMkLst>
        </pc:spChg>
        <pc:spChg chg="add mod">
          <ac:chgData name="Dan Bridges" userId="8b87ab884fe90637" providerId="LiveId" clId="{AF0D785C-7416-4172-A1FD-5BC5CB5B3441}" dt="2022-12-28T13:39:32.067" v="3416" actId="1035"/>
          <ac:spMkLst>
            <pc:docMk/>
            <pc:sldMk cId="556969850" sldId="670"/>
            <ac:spMk id="4" creationId="{8E5AFB5D-EA3B-363C-7DFE-3CBDCEC3CE2D}"/>
          </ac:spMkLst>
        </pc:spChg>
        <pc:picChg chg="del">
          <ac:chgData name="Dan Bridges" userId="8b87ab884fe90637" providerId="LiveId" clId="{AF0D785C-7416-4172-A1FD-5BC5CB5B3441}" dt="2022-12-28T13:13:32.243" v="2693" actId="478"/>
          <ac:picMkLst>
            <pc:docMk/>
            <pc:sldMk cId="556969850" sldId="670"/>
            <ac:picMk id="3" creationId="{0CE100D9-886F-10B8-8075-3010CE0149B3}"/>
          </ac:picMkLst>
        </pc:picChg>
        <pc:picChg chg="add mod">
          <ac:chgData name="Dan Bridges" userId="8b87ab884fe90637" providerId="LiveId" clId="{AF0D785C-7416-4172-A1FD-5BC5CB5B3441}" dt="2022-12-28T13:19:17.615" v="2783" actId="14100"/>
          <ac:picMkLst>
            <pc:docMk/>
            <pc:sldMk cId="556969850" sldId="670"/>
            <ac:picMk id="5" creationId="{87702247-029E-798A-E0B1-129AB65F02B5}"/>
          </ac:picMkLst>
        </pc:picChg>
        <pc:picChg chg="del">
          <ac:chgData name="Dan Bridges" userId="8b87ab884fe90637" providerId="LiveId" clId="{AF0D785C-7416-4172-A1FD-5BC5CB5B3441}" dt="2022-12-28T10:40:41.898" v="2655" actId="478"/>
          <ac:picMkLst>
            <pc:docMk/>
            <pc:sldMk cId="556969850" sldId="670"/>
            <ac:picMk id="2050" creationId="{9EE1C039-A612-5CFE-5BE1-862CB3C0C455}"/>
          </ac:picMkLst>
        </pc:picChg>
      </pc:sldChg>
      <pc:sldChg chg="addSp delSp modSp add mod modAnim">
        <pc:chgData name="Dan Bridges" userId="8b87ab884fe90637" providerId="LiveId" clId="{AF0D785C-7416-4172-A1FD-5BC5CB5B3441}" dt="2022-12-29T08:07:34.787" v="4554" actId="20577"/>
        <pc:sldMkLst>
          <pc:docMk/>
          <pc:sldMk cId="3042136044" sldId="671"/>
        </pc:sldMkLst>
        <pc:spChg chg="mod">
          <ac:chgData name="Dan Bridges" userId="8b87ab884fe90637" providerId="LiveId" clId="{AF0D785C-7416-4172-A1FD-5BC5CB5B3441}" dt="2022-12-28T13:41:42.124" v="3475" actId="1036"/>
          <ac:spMkLst>
            <pc:docMk/>
            <pc:sldMk cId="3042136044" sldId="671"/>
            <ac:spMk id="2" creationId="{805F181F-83AF-A5C8-DDC9-6BDC1637120A}"/>
          </ac:spMkLst>
        </pc:spChg>
        <pc:spChg chg="add mod">
          <ac:chgData name="Dan Bridges" userId="8b87ab884fe90637" providerId="LiveId" clId="{AF0D785C-7416-4172-A1FD-5BC5CB5B3441}" dt="2022-12-29T08:07:34.787" v="4554" actId="20577"/>
          <ac:spMkLst>
            <pc:docMk/>
            <pc:sldMk cId="3042136044" sldId="671"/>
            <ac:spMk id="3" creationId="{8F4648EE-4C52-52CE-0C8E-E476C2B18EE2}"/>
          </ac:spMkLst>
        </pc:spChg>
        <pc:spChg chg="add del mod">
          <ac:chgData name="Dan Bridges" userId="8b87ab884fe90637" providerId="LiveId" clId="{AF0D785C-7416-4172-A1FD-5BC5CB5B3441}" dt="2022-12-28T13:43:21.283" v="3495"/>
          <ac:spMkLst>
            <pc:docMk/>
            <pc:sldMk cId="3042136044" sldId="671"/>
            <ac:spMk id="4" creationId="{925E1FDA-3746-D94B-2BCC-857E757000FF}"/>
          </ac:spMkLst>
        </pc:spChg>
        <pc:picChg chg="del">
          <ac:chgData name="Dan Bridges" userId="8b87ab884fe90637" providerId="LiveId" clId="{AF0D785C-7416-4172-A1FD-5BC5CB5B3441}" dt="2022-12-28T10:42:49.508" v="2664" actId="478"/>
          <ac:picMkLst>
            <pc:docMk/>
            <pc:sldMk cId="3042136044" sldId="671"/>
            <ac:picMk id="3" creationId="{0CE100D9-886F-10B8-8075-3010CE0149B3}"/>
          </ac:picMkLst>
        </pc:picChg>
        <pc:picChg chg="del">
          <ac:chgData name="Dan Bridges" userId="8b87ab884fe90637" providerId="LiveId" clId="{AF0D785C-7416-4172-A1FD-5BC5CB5B3441}" dt="2022-12-28T10:42:50.997" v="2665" actId="478"/>
          <ac:picMkLst>
            <pc:docMk/>
            <pc:sldMk cId="3042136044" sldId="671"/>
            <ac:picMk id="5" creationId="{87702247-029E-798A-E0B1-129AB65F02B5}"/>
          </ac:picMkLst>
        </pc:picChg>
        <pc:picChg chg="add del mod">
          <ac:chgData name="Dan Bridges" userId="8b87ab884fe90637" providerId="LiveId" clId="{AF0D785C-7416-4172-A1FD-5BC5CB5B3441}" dt="2022-12-28T10:43:47.316" v="2670" actId="478"/>
          <ac:picMkLst>
            <pc:docMk/>
            <pc:sldMk cId="3042136044" sldId="671"/>
            <ac:picMk id="6" creationId="{56286E4E-59CE-E221-30CF-A528E8285A95}"/>
          </ac:picMkLst>
        </pc:picChg>
        <pc:picChg chg="add del mod">
          <ac:chgData name="Dan Bridges" userId="8b87ab884fe90637" providerId="LiveId" clId="{AF0D785C-7416-4172-A1FD-5BC5CB5B3441}" dt="2022-12-28T10:44:18.826" v="2674" actId="478"/>
          <ac:picMkLst>
            <pc:docMk/>
            <pc:sldMk cId="3042136044" sldId="671"/>
            <ac:picMk id="8" creationId="{E24401F5-3C9A-0D65-0236-F406B08A1A3C}"/>
          </ac:picMkLst>
        </pc:picChg>
        <pc:picChg chg="add del mod">
          <ac:chgData name="Dan Bridges" userId="8b87ab884fe90637" providerId="LiveId" clId="{AF0D785C-7416-4172-A1FD-5BC5CB5B3441}" dt="2022-12-28T10:44:44.857" v="2678" actId="478"/>
          <ac:picMkLst>
            <pc:docMk/>
            <pc:sldMk cId="3042136044" sldId="671"/>
            <ac:picMk id="10" creationId="{5918D7F7-C215-F063-37EA-0C7EB6D3194F}"/>
          </ac:picMkLst>
        </pc:picChg>
        <pc:picChg chg="add del mod">
          <ac:chgData name="Dan Bridges" userId="8b87ab884fe90637" providerId="LiveId" clId="{AF0D785C-7416-4172-A1FD-5BC5CB5B3441}" dt="2022-12-28T10:45:24.539" v="2682" actId="478"/>
          <ac:picMkLst>
            <pc:docMk/>
            <pc:sldMk cId="3042136044" sldId="671"/>
            <ac:picMk id="12" creationId="{9BBA2455-B2A5-5A15-EB31-2A2DE0407CA2}"/>
          </ac:picMkLst>
        </pc:picChg>
        <pc:picChg chg="add mod ord">
          <ac:chgData name="Dan Bridges" userId="8b87ab884fe90637" providerId="LiveId" clId="{AF0D785C-7416-4172-A1FD-5BC5CB5B3441}" dt="2022-12-28T13:41:30.264" v="3468" actId="29295"/>
          <ac:picMkLst>
            <pc:docMk/>
            <pc:sldMk cId="3042136044" sldId="671"/>
            <ac:picMk id="14" creationId="{CF6FF586-D4E4-BE47-CF21-85689F3A14F2}"/>
          </ac:picMkLst>
        </pc:picChg>
      </pc:sldChg>
      <pc:sldChg chg="add">
        <pc:chgData name="Dan Bridges" userId="8b87ab884fe90637" providerId="LiveId" clId="{AF0D785C-7416-4172-A1FD-5BC5CB5B3441}" dt="2022-12-28T13:13:28.928" v="2692" actId="2890"/>
        <pc:sldMkLst>
          <pc:docMk/>
          <pc:sldMk cId="700890737" sldId="672"/>
        </pc:sldMkLst>
      </pc:sldChg>
      <pc:sldChg chg="modSp add mod">
        <pc:chgData name="Dan Bridges" userId="8b87ab884fe90637" providerId="LiveId" clId="{AF0D785C-7416-4172-A1FD-5BC5CB5B3441}" dt="2022-12-29T08:32:46.562" v="5011" actId="20577"/>
        <pc:sldMkLst>
          <pc:docMk/>
          <pc:sldMk cId="446679958" sldId="673"/>
        </pc:sldMkLst>
        <pc:spChg chg="mod">
          <ac:chgData name="Dan Bridges" userId="8b87ab884fe90637" providerId="LiveId" clId="{AF0D785C-7416-4172-A1FD-5BC5CB5B3441}" dt="2022-12-29T08:11:51.078" v="4667" actId="1076"/>
          <ac:spMkLst>
            <pc:docMk/>
            <pc:sldMk cId="446679958" sldId="673"/>
            <ac:spMk id="2" creationId="{805F181F-83AF-A5C8-DDC9-6BDC1637120A}"/>
          </ac:spMkLst>
        </pc:spChg>
        <pc:spChg chg="mod">
          <ac:chgData name="Dan Bridges" userId="8b87ab884fe90637" providerId="LiveId" clId="{AF0D785C-7416-4172-A1FD-5BC5CB5B3441}" dt="2022-12-29T08:32:46.562" v="5011" actId="20577"/>
          <ac:spMkLst>
            <pc:docMk/>
            <pc:sldMk cId="446679958" sldId="673"/>
            <ac:spMk id="3" creationId="{8F4648EE-4C52-52CE-0C8E-E476C2B18EE2}"/>
          </ac:spMkLst>
        </pc:spChg>
        <pc:picChg chg="mod">
          <ac:chgData name="Dan Bridges" userId="8b87ab884fe90637" providerId="LiveId" clId="{AF0D785C-7416-4172-A1FD-5BC5CB5B3441}" dt="2022-12-29T08:11:14.524" v="4663" actId="1076"/>
          <ac:picMkLst>
            <pc:docMk/>
            <pc:sldMk cId="446679958" sldId="673"/>
            <ac:picMk id="14" creationId="{CF6FF586-D4E4-BE47-CF21-85689F3A14F2}"/>
          </ac:picMkLst>
        </pc:picChg>
      </pc:sldChg>
      <pc:sldChg chg="modSp add mod modAnim">
        <pc:chgData name="Dan Bridges" userId="8b87ab884fe90637" providerId="LiveId" clId="{AF0D785C-7416-4172-A1FD-5BC5CB5B3441}" dt="2022-12-29T07:37:20.002" v="4140"/>
        <pc:sldMkLst>
          <pc:docMk/>
          <pc:sldMk cId="4211346360" sldId="674"/>
        </pc:sldMkLst>
        <pc:spChg chg="mod">
          <ac:chgData name="Dan Bridges" userId="8b87ab884fe90637" providerId="LiveId" clId="{AF0D785C-7416-4172-A1FD-5BC5CB5B3441}" dt="2022-12-29T07:35:19.540" v="4131" actId="1076"/>
          <ac:spMkLst>
            <pc:docMk/>
            <pc:sldMk cId="4211346360" sldId="674"/>
            <ac:spMk id="3" creationId="{24F49C2A-5F8B-36F9-83AE-9A45B6F6009B}"/>
          </ac:spMkLst>
        </pc:spChg>
      </pc:sldChg>
      <pc:sldChg chg="modSp add mod modAnim">
        <pc:chgData name="Dan Bridges" userId="8b87ab884fe90637" providerId="LiveId" clId="{AF0D785C-7416-4172-A1FD-5BC5CB5B3441}" dt="2022-12-29T07:37:37.612" v="4143"/>
        <pc:sldMkLst>
          <pc:docMk/>
          <pc:sldMk cId="670574091" sldId="675"/>
        </pc:sldMkLst>
        <pc:spChg chg="mod">
          <ac:chgData name="Dan Bridges" userId="8b87ab884fe90637" providerId="LiveId" clId="{AF0D785C-7416-4172-A1FD-5BC5CB5B3441}" dt="2022-12-29T07:36:40.972" v="4139" actId="1076"/>
          <ac:spMkLst>
            <pc:docMk/>
            <pc:sldMk cId="670574091" sldId="675"/>
            <ac:spMk id="3" creationId="{24F49C2A-5F8B-36F9-83AE-9A45B6F6009B}"/>
          </ac:spMkLst>
        </pc:spChg>
      </pc:sldChg>
      <pc:sldChg chg="modSp add mod modAnim">
        <pc:chgData name="Dan Bridges" userId="8b87ab884fe90637" providerId="LiveId" clId="{AF0D785C-7416-4172-A1FD-5BC5CB5B3441}" dt="2022-12-29T07:37:31.905" v="4141"/>
        <pc:sldMkLst>
          <pc:docMk/>
          <pc:sldMk cId="2978585084" sldId="676"/>
        </pc:sldMkLst>
        <pc:spChg chg="mod">
          <ac:chgData name="Dan Bridges" userId="8b87ab884fe90637" providerId="LiveId" clId="{AF0D785C-7416-4172-A1FD-5BC5CB5B3441}" dt="2022-12-29T07:35:47.149" v="4135" actId="1076"/>
          <ac:spMkLst>
            <pc:docMk/>
            <pc:sldMk cId="2978585084" sldId="676"/>
            <ac:spMk id="3" creationId="{24F49C2A-5F8B-36F9-83AE-9A45B6F6009B}"/>
          </ac:spMkLst>
        </pc:spChg>
      </pc:sldChg>
      <pc:sldChg chg="modSp add mod modAnim">
        <pc:chgData name="Dan Bridges" userId="8b87ab884fe90637" providerId="LiveId" clId="{AF0D785C-7416-4172-A1FD-5BC5CB5B3441}" dt="2022-12-29T07:37:35.145" v="4142"/>
        <pc:sldMkLst>
          <pc:docMk/>
          <pc:sldMk cId="2953573075" sldId="677"/>
        </pc:sldMkLst>
        <pc:spChg chg="mod">
          <ac:chgData name="Dan Bridges" userId="8b87ab884fe90637" providerId="LiveId" clId="{AF0D785C-7416-4172-A1FD-5BC5CB5B3441}" dt="2022-12-29T07:36:23.141" v="4138" actId="1076"/>
          <ac:spMkLst>
            <pc:docMk/>
            <pc:sldMk cId="2953573075" sldId="677"/>
            <ac:spMk id="3" creationId="{24F49C2A-5F8B-36F9-83AE-9A45B6F6009B}"/>
          </ac:spMkLst>
        </pc:spChg>
      </pc:sldChg>
      <pc:sldChg chg="addSp delSp modSp add mod">
        <pc:chgData name="Dan Bridges" userId="8b87ab884fe90637" providerId="LiveId" clId="{AF0D785C-7416-4172-A1FD-5BC5CB5B3441}" dt="2022-12-29T07:41:16.475" v="4191" actId="1076"/>
        <pc:sldMkLst>
          <pc:docMk/>
          <pc:sldMk cId="43560609" sldId="678"/>
        </pc:sldMkLst>
        <pc:spChg chg="mod">
          <ac:chgData name="Dan Bridges" userId="8b87ab884fe90637" providerId="LiveId" clId="{AF0D785C-7416-4172-A1FD-5BC5CB5B3441}" dt="2022-12-29T07:41:16.475" v="4191" actId="1076"/>
          <ac:spMkLst>
            <pc:docMk/>
            <pc:sldMk cId="43560609" sldId="678"/>
            <ac:spMk id="2" creationId="{805F181F-83AF-A5C8-DDC9-6BDC1637120A}"/>
          </ac:spMkLst>
        </pc:spChg>
        <pc:picChg chg="del">
          <ac:chgData name="Dan Bridges" userId="8b87ab884fe90637" providerId="LiveId" clId="{AF0D785C-7416-4172-A1FD-5BC5CB5B3441}" dt="2022-12-29T07:40:06.566" v="4181" actId="478"/>
          <ac:picMkLst>
            <pc:docMk/>
            <pc:sldMk cId="43560609" sldId="678"/>
            <ac:picMk id="3" creationId="{0CE100D9-886F-10B8-8075-3010CE0149B3}"/>
          </ac:picMkLst>
        </pc:picChg>
        <pc:picChg chg="add mod ord">
          <ac:chgData name="Dan Bridges" userId="8b87ab884fe90637" providerId="LiveId" clId="{AF0D785C-7416-4172-A1FD-5BC5CB5B3441}" dt="2022-12-29T07:40:13.439" v="4183" actId="167"/>
          <ac:picMkLst>
            <pc:docMk/>
            <pc:sldMk cId="43560609" sldId="678"/>
            <ac:picMk id="4" creationId="{5326ABBD-B397-619F-B524-63A9A9D00115}"/>
          </ac:picMkLst>
        </pc:picChg>
        <pc:picChg chg="mod">
          <ac:chgData name="Dan Bridges" userId="8b87ab884fe90637" providerId="LiveId" clId="{AF0D785C-7416-4172-A1FD-5BC5CB5B3441}" dt="2022-12-29T07:41:03.697" v="4188" actId="1076"/>
          <ac:picMkLst>
            <pc:docMk/>
            <pc:sldMk cId="43560609" sldId="678"/>
            <ac:picMk id="5" creationId="{87702247-029E-798A-E0B1-129AB65F02B5}"/>
          </ac:picMkLst>
        </pc:picChg>
      </pc:sldChg>
      <pc:sldChg chg="modSp add mod">
        <pc:chgData name="Dan Bridges" userId="8b87ab884fe90637" providerId="LiveId" clId="{AF0D785C-7416-4172-A1FD-5BC5CB5B3441}" dt="2022-12-29T08:30:45.893" v="5010" actId="6549"/>
        <pc:sldMkLst>
          <pc:docMk/>
          <pc:sldMk cId="1671961149" sldId="679"/>
        </pc:sldMkLst>
        <pc:spChg chg="mod">
          <ac:chgData name="Dan Bridges" userId="8b87ab884fe90637" providerId="LiveId" clId="{AF0D785C-7416-4172-A1FD-5BC5CB5B3441}" dt="2022-12-29T08:30:11.566" v="4964" actId="6549"/>
          <ac:spMkLst>
            <pc:docMk/>
            <pc:sldMk cId="1671961149" sldId="679"/>
            <ac:spMk id="2" creationId="{805F181F-83AF-A5C8-DDC9-6BDC1637120A}"/>
          </ac:spMkLst>
        </pc:spChg>
        <pc:spChg chg="mod">
          <ac:chgData name="Dan Bridges" userId="8b87ab884fe90637" providerId="LiveId" clId="{AF0D785C-7416-4172-A1FD-5BC5CB5B3441}" dt="2022-12-29T08:30:45.893" v="5010" actId="6549"/>
          <ac:spMkLst>
            <pc:docMk/>
            <pc:sldMk cId="1671961149" sldId="679"/>
            <ac:spMk id="3" creationId="{8F4648EE-4C52-52CE-0C8E-E476C2B18EE2}"/>
          </ac:spMkLst>
        </pc:spChg>
      </pc:sldChg>
    </pc:docChg>
  </pc:docChgLst>
  <pc:docChgLst>
    <pc:chgData name="Dan Bridges" userId="8b87ab884fe90637" providerId="LiveId" clId="{566EABC4-2008-428E-861A-ECEED49CD232}"/>
    <pc:docChg chg="undo custSel addSld delSld modSld sldOrd replTag delTag modShowInfo">
      <pc:chgData name="Dan Bridges" userId="8b87ab884fe90637" providerId="LiveId" clId="{566EABC4-2008-428E-861A-ECEED49CD232}" dt="2023-02-01T18:16:20.526" v="3968" actId="2696"/>
      <pc:docMkLst>
        <pc:docMk/>
      </pc:docMkLst>
      <pc:sldChg chg="ord modTransition replTag">
        <pc:chgData name="Dan Bridges" userId="8b87ab884fe90637" providerId="LiveId" clId="{566EABC4-2008-428E-861A-ECEED49CD232}" dt="2023-02-01T16:51:49.305" v="3947"/>
        <pc:sldMkLst>
          <pc:docMk/>
          <pc:sldMk cId="1346220272" sldId="300"/>
        </pc:sldMkLst>
      </pc:sldChg>
      <pc:sldChg chg="modTransition replTag">
        <pc:chgData name="Dan Bridges" userId="8b87ab884fe90637" providerId="LiveId" clId="{566EABC4-2008-428E-861A-ECEED49CD232}" dt="2023-02-01T17:40:03.415" v="3956"/>
        <pc:sldMkLst>
          <pc:docMk/>
          <pc:sldMk cId="2411640248" sldId="644"/>
        </pc:sldMkLst>
      </pc:sldChg>
      <pc:sldChg chg="modTransition replTag">
        <pc:chgData name="Dan Bridges" userId="8b87ab884fe90637" providerId="LiveId" clId="{566EABC4-2008-428E-861A-ECEED49CD232}" dt="2023-02-01T16:51:49.289" v="3909"/>
        <pc:sldMkLst>
          <pc:docMk/>
          <pc:sldMk cId="532875404" sldId="653"/>
        </pc:sldMkLst>
      </pc:sldChg>
      <pc:sldChg chg="modTransition replTag">
        <pc:chgData name="Dan Bridges" userId="8b87ab884fe90637" providerId="LiveId" clId="{566EABC4-2008-428E-861A-ECEED49CD232}" dt="2023-02-01T16:51:49.289" v="3913"/>
        <pc:sldMkLst>
          <pc:docMk/>
          <pc:sldMk cId="2269069306" sldId="654"/>
        </pc:sldMkLst>
      </pc:sldChg>
      <pc:sldChg chg="modTransition replTag">
        <pc:chgData name="Dan Bridges" userId="8b87ab884fe90637" providerId="LiveId" clId="{566EABC4-2008-428E-861A-ECEED49CD232}" dt="2023-02-01T16:51:49.289" v="3914"/>
        <pc:sldMkLst>
          <pc:docMk/>
          <pc:sldMk cId="2551048083" sldId="655"/>
        </pc:sldMkLst>
      </pc:sldChg>
      <pc:sldChg chg="modTransition replTag">
        <pc:chgData name="Dan Bridges" userId="8b87ab884fe90637" providerId="LiveId" clId="{566EABC4-2008-428E-861A-ECEED49CD232}" dt="2023-02-01T16:51:49.289" v="3915"/>
        <pc:sldMkLst>
          <pc:docMk/>
          <pc:sldMk cId="1599953671" sldId="657"/>
        </pc:sldMkLst>
      </pc:sldChg>
      <pc:sldChg chg="modTransition replTag">
        <pc:chgData name="Dan Bridges" userId="8b87ab884fe90637" providerId="LiveId" clId="{566EABC4-2008-428E-861A-ECEED49CD232}" dt="2023-02-01T16:51:49.289" v="3917"/>
        <pc:sldMkLst>
          <pc:docMk/>
          <pc:sldMk cId="915678508" sldId="658"/>
        </pc:sldMkLst>
      </pc:sldChg>
      <pc:sldChg chg="modTransition replTag">
        <pc:chgData name="Dan Bridges" userId="8b87ab884fe90637" providerId="LiveId" clId="{566EABC4-2008-428E-861A-ECEED49CD232}" dt="2023-02-01T16:51:49.289" v="3918"/>
        <pc:sldMkLst>
          <pc:docMk/>
          <pc:sldMk cId="938287222" sldId="659"/>
        </pc:sldMkLst>
      </pc:sldChg>
      <pc:sldChg chg="modTransition replTag">
        <pc:chgData name="Dan Bridges" userId="8b87ab884fe90637" providerId="LiveId" clId="{566EABC4-2008-428E-861A-ECEED49CD232}" dt="2023-02-01T16:51:49.289" v="3916"/>
        <pc:sldMkLst>
          <pc:docMk/>
          <pc:sldMk cId="2008370545" sldId="660"/>
        </pc:sldMkLst>
      </pc:sldChg>
      <pc:sldChg chg="modTransition replTag">
        <pc:chgData name="Dan Bridges" userId="8b87ab884fe90637" providerId="LiveId" clId="{566EABC4-2008-428E-861A-ECEED49CD232}" dt="2023-02-01T16:51:49.289" v="3910"/>
        <pc:sldMkLst>
          <pc:docMk/>
          <pc:sldMk cId="4034876125" sldId="661"/>
        </pc:sldMkLst>
      </pc:sldChg>
      <pc:sldChg chg="modTransition replTag">
        <pc:chgData name="Dan Bridges" userId="8b87ab884fe90637" providerId="LiveId" clId="{566EABC4-2008-428E-861A-ECEED49CD232}" dt="2023-02-01T16:51:49.289" v="3911"/>
        <pc:sldMkLst>
          <pc:docMk/>
          <pc:sldMk cId="2763998427" sldId="662"/>
        </pc:sldMkLst>
      </pc:sldChg>
      <pc:sldChg chg="modTransition replTag">
        <pc:chgData name="Dan Bridges" userId="8b87ab884fe90637" providerId="LiveId" clId="{566EABC4-2008-428E-861A-ECEED49CD232}" dt="2023-02-01T16:51:49.289" v="3912"/>
        <pc:sldMkLst>
          <pc:docMk/>
          <pc:sldMk cId="388210989" sldId="663"/>
        </pc:sldMkLst>
      </pc:sldChg>
      <pc:sldChg chg="modTransition replTag">
        <pc:chgData name="Dan Bridges" userId="8b87ab884fe90637" providerId="LiveId" clId="{566EABC4-2008-428E-861A-ECEED49CD232}" dt="2023-02-01T16:51:49.289" v="3919"/>
        <pc:sldMkLst>
          <pc:docMk/>
          <pc:sldMk cId="2227963715" sldId="664"/>
        </pc:sldMkLst>
      </pc:sldChg>
      <pc:sldChg chg="del">
        <pc:chgData name="Dan Bridges" userId="8b87ab884fe90637" providerId="LiveId" clId="{566EABC4-2008-428E-861A-ECEED49CD232}" dt="2023-01-28T11:33:40.070" v="3379" actId="47"/>
        <pc:sldMkLst>
          <pc:docMk/>
          <pc:sldMk cId="523234973" sldId="665"/>
        </pc:sldMkLst>
      </pc:sldChg>
      <pc:sldChg chg="modSp mod modTransition modAnim replTag">
        <pc:chgData name="Dan Bridges" userId="8b87ab884fe90637" providerId="LiveId" clId="{566EABC4-2008-428E-861A-ECEED49CD232}" dt="2023-02-01T16:51:49.289" v="3920"/>
        <pc:sldMkLst>
          <pc:docMk/>
          <pc:sldMk cId="655860092" sldId="666"/>
        </pc:sldMkLst>
        <pc:spChg chg="mod">
          <ac:chgData name="Dan Bridges" userId="8b87ab884fe90637" providerId="LiveId" clId="{566EABC4-2008-428E-861A-ECEED49CD232}" dt="2023-01-23T06:25:29.513" v="521" actId="1076"/>
          <ac:spMkLst>
            <pc:docMk/>
            <pc:sldMk cId="655860092" sldId="666"/>
            <ac:spMk id="2" creationId="{805F181F-83AF-A5C8-DDC9-6BDC1637120A}"/>
          </ac:spMkLst>
        </pc:spChg>
        <pc:spChg chg="mod">
          <ac:chgData name="Dan Bridges" userId="8b87ab884fe90637" providerId="LiveId" clId="{566EABC4-2008-428E-861A-ECEED49CD232}" dt="2023-01-28T05:35:44.286" v="3377" actId="207"/>
          <ac:spMkLst>
            <pc:docMk/>
            <pc:sldMk cId="655860092" sldId="666"/>
            <ac:spMk id="4" creationId="{A8E8E3F5-4E36-C4D0-8F62-B70B953F2309}"/>
          </ac:spMkLst>
        </pc:spChg>
      </pc:sldChg>
      <pc:sldChg chg="modTransition replTag modNotesTx">
        <pc:chgData name="Dan Bridges" userId="8b87ab884fe90637" providerId="LiveId" clId="{566EABC4-2008-428E-861A-ECEED49CD232}" dt="2023-02-01T16:51:49.305" v="3925"/>
        <pc:sldMkLst>
          <pc:docMk/>
          <pc:sldMk cId="33634830" sldId="667"/>
        </pc:sldMkLst>
      </pc:sldChg>
      <pc:sldChg chg="modSp modTransition replTag modNotesTx">
        <pc:chgData name="Dan Bridges" userId="8b87ab884fe90637" providerId="LiveId" clId="{566EABC4-2008-428E-861A-ECEED49CD232}" dt="2023-02-01T16:51:49.305" v="3926"/>
        <pc:sldMkLst>
          <pc:docMk/>
          <pc:sldMk cId="1779785975" sldId="668"/>
        </pc:sldMkLst>
        <pc:spChg chg="mod">
          <ac:chgData name="Dan Bridges" userId="8b87ab884fe90637" providerId="LiveId" clId="{566EABC4-2008-428E-861A-ECEED49CD232}" dt="2023-01-25T13:57:50.603" v="3231" actId="20577"/>
          <ac:spMkLst>
            <pc:docMk/>
            <pc:sldMk cId="1779785975" sldId="668"/>
            <ac:spMk id="4" creationId="{A8E8E3F5-4E36-C4D0-8F62-B70B953F2309}"/>
          </ac:spMkLst>
        </pc:spChg>
      </pc:sldChg>
      <pc:sldChg chg="modTransition replTag">
        <pc:chgData name="Dan Bridges" userId="8b87ab884fe90637" providerId="LiveId" clId="{566EABC4-2008-428E-861A-ECEED49CD232}" dt="2023-02-01T16:51:49.305" v="3929"/>
        <pc:sldMkLst>
          <pc:docMk/>
          <pc:sldMk cId="556969850" sldId="670"/>
        </pc:sldMkLst>
      </pc:sldChg>
      <pc:sldChg chg="modSp modTransition replTag">
        <pc:chgData name="Dan Bridges" userId="8b87ab884fe90637" providerId="LiveId" clId="{566EABC4-2008-428E-861A-ECEED49CD232}" dt="2023-02-01T16:51:49.305" v="3930"/>
        <pc:sldMkLst>
          <pc:docMk/>
          <pc:sldMk cId="3042136044" sldId="671"/>
        </pc:sldMkLst>
        <pc:spChg chg="mod">
          <ac:chgData name="Dan Bridges" userId="8b87ab884fe90637" providerId="LiveId" clId="{566EABC4-2008-428E-861A-ECEED49CD232}" dt="2023-01-28T10:09:09.918" v="3378" actId="20577"/>
          <ac:spMkLst>
            <pc:docMk/>
            <pc:sldMk cId="3042136044" sldId="671"/>
            <ac:spMk id="3" creationId="{8F4648EE-4C52-52CE-0C8E-E476C2B18EE2}"/>
          </ac:spMkLst>
        </pc:spChg>
      </pc:sldChg>
      <pc:sldChg chg="modTransition replTag">
        <pc:chgData name="Dan Bridges" userId="8b87ab884fe90637" providerId="LiveId" clId="{566EABC4-2008-428E-861A-ECEED49CD232}" dt="2023-02-01T16:51:49.305" v="3927"/>
        <pc:sldMkLst>
          <pc:docMk/>
          <pc:sldMk cId="700890737" sldId="672"/>
        </pc:sldMkLst>
      </pc:sldChg>
      <pc:sldChg chg="modSp mod modTransition modAnim replTag">
        <pc:chgData name="Dan Bridges" userId="8b87ab884fe90637" providerId="LiveId" clId="{566EABC4-2008-428E-861A-ECEED49CD232}" dt="2023-02-01T16:51:49.305" v="3931"/>
        <pc:sldMkLst>
          <pc:docMk/>
          <pc:sldMk cId="446679958" sldId="673"/>
        </pc:sldMkLst>
        <pc:spChg chg="mod">
          <ac:chgData name="Dan Bridges" userId="8b87ab884fe90637" providerId="LiveId" clId="{566EABC4-2008-428E-861A-ECEED49CD232}" dt="2023-01-28T18:39:17.559" v="3381" actId="20577"/>
          <ac:spMkLst>
            <pc:docMk/>
            <pc:sldMk cId="446679958" sldId="673"/>
            <ac:spMk id="2" creationId="{805F181F-83AF-A5C8-DDC9-6BDC1637120A}"/>
          </ac:spMkLst>
        </pc:spChg>
      </pc:sldChg>
      <pc:sldChg chg="addSp delSp modSp mod modTransition replTag modNotesTx">
        <pc:chgData name="Dan Bridges" userId="8b87ab884fe90637" providerId="LiveId" clId="{566EABC4-2008-428E-861A-ECEED49CD232}" dt="2023-02-01T16:51:49.289" v="3921"/>
        <pc:sldMkLst>
          <pc:docMk/>
          <pc:sldMk cId="4211346360" sldId="674"/>
        </pc:sldMkLst>
        <pc:spChg chg="mod">
          <ac:chgData name="Dan Bridges" userId="8b87ab884fe90637" providerId="LiveId" clId="{566EABC4-2008-428E-861A-ECEED49CD232}" dt="2023-01-25T13:13:23.002" v="3006" actId="207"/>
          <ac:spMkLst>
            <pc:docMk/>
            <pc:sldMk cId="4211346360" sldId="674"/>
            <ac:spMk id="2" creationId="{805F181F-83AF-A5C8-DDC9-6BDC1637120A}"/>
          </ac:spMkLst>
        </pc:spChg>
        <pc:spChg chg="mod">
          <ac:chgData name="Dan Bridges" userId="8b87ab884fe90637" providerId="LiveId" clId="{566EABC4-2008-428E-861A-ECEED49CD232}" dt="2023-01-25T13:14:08.202" v="3011" actId="207"/>
          <ac:spMkLst>
            <pc:docMk/>
            <pc:sldMk cId="4211346360" sldId="674"/>
            <ac:spMk id="3" creationId="{24F49C2A-5F8B-36F9-83AE-9A45B6F6009B}"/>
          </ac:spMkLst>
        </pc:spChg>
        <pc:spChg chg="del">
          <ac:chgData name="Dan Bridges" userId="8b87ab884fe90637" providerId="LiveId" clId="{566EABC4-2008-428E-861A-ECEED49CD232}" dt="2023-01-23T06:26:13.863" v="522" actId="478"/>
          <ac:spMkLst>
            <pc:docMk/>
            <pc:sldMk cId="4211346360" sldId="674"/>
            <ac:spMk id="4" creationId="{A8E8E3F5-4E36-C4D0-8F62-B70B953F2309}"/>
          </ac:spMkLst>
        </pc:spChg>
        <pc:spChg chg="add mod ord">
          <ac:chgData name="Dan Bridges" userId="8b87ab884fe90637" providerId="LiveId" clId="{566EABC4-2008-428E-861A-ECEED49CD232}" dt="2023-01-23T06:27:15.775" v="529" actId="207"/>
          <ac:spMkLst>
            <pc:docMk/>
            <pc:sldMk cId="4211346360" sldId="674"/>
            <ac:spMk id="5" creationId="{F1A58A47-76A0-85E5-4500-DCD414CD6E42}"/>
          </ac:spMkLst>
        </pc:spChg>
      </pc:sldChg>
      <pc:sldChg chg="addSp delSp modSp mod modTransition replTag modNotesTx">
        <pc:chgData name="Dan Bridges" userId="8b87ab884fe90637" providerId="LiveId" clId="{566EABC4-2008-428E-861A-ECEED49CD232}" dt="2023-02-01T16:51:49.305" v="3924"/>
        <pc:sldMkLst>
          <pc:docMk/>
          <pc:sldMk cId="670574091" sldId="675"/>
        </pc:sldMkLst>
        <pc:spChg chg="mod">
          <ac:chgData name="Dan Bridges" userId="8b87ab884fe90637" providerId="LiveId" clId="{566EABC4-2008-428E-861A-ECEED49CD232}" dt="2023-01-25T13:13:45.271" v="3009" actId="207"/>
          <ac:spMkLst>
            <pc:docMk/>
            <pc:sldMk cId="670574091" sldId="675"/>
            <ac:spMk id="2" creationId="{805F181F-83AF-A5C8-DDC9-6BDC1637120A}"/>
          </ac:spMkLst>
        </pc:spChg>
        <pc:spChg chg="mod">
          <ac:chgData name="Dan Bridges" userId="8b87ab884fe90637" providerId="LiveId" clId="{566EABC4-2008-428E-861A-ECEED49CD232}" dt="2023-01-25T13:14:37.560" v="3014" actId="207"/>
          <ac:spMkLst>
            <pc:docMk/>
            <pc:sldMk cId="670574091" sldId="675"/>
            <ac:spMk id="3" creationId="{24F49C2A-5F8B-36F9-83AE-9A45B6F6009B}"/>
          </ac:spMkLst>
        </pc:spChg>
        <pc:spChg chg="del">
          <ac:chgData name="Dan Bridges" userId="8b87ab884fe90637" providerId="LiveId" clId="{566EABC4-2008-428E-861A-ECEED49CD232}" dt="2023-01-23T06:28:34.302" v="534" actId="478"/>
          <ac:spMkLst>
            <pc:docMk/>
            <pc:sldMk cId="670574091" sldId="675"/>
            <ac:spMk id="4" creationId="{A8E8E3F5-4E36-C4D0-8F62-B70B953F2309}"/>
          </ac:spMkLst>
        </pc:spChg>
        <pc:spChg chg="add mod ord">
          <ac:chgData name="Dan Bridges" userId="8b87ab884fe90637" providerId="LiveId" clId="{566EABC4-2008-428E-861A-ECEED49CD232}" dt="2023-01-23T06:31:05.115" v="552" actId="207"/>
          <ac:spMkLst>
            <pc:docMk/>
            <pc:sldMk cId="670574091" sldId="675"/>
            <ac:spMk id="5" creationId="{1B6D7232-A2A7-2517-FBEB-F0E3DFA5577A}"/>
          </ac:spMkLst>
        </pc:spChg>
      </pc:sldChg>
      <pc:sldChg chg="addSp delSp modSp mod modTransition replTag modNotesTx">
        <pc:chgData name="Dan Bridges" userId="8b87ab884fe90637" providerId="LiveId" clId="{566EABC4-2008-428E-861A-ECEED49CD232}" dt="2023-02-01T16:51:49.289" v="3922"/>
        <pc:sldMkLst>
          <pc:docMk/>
          <pc:sldMk cId="2978585084" sldId="676"/>
        </pc:sldMkLst>
        <pc:spChg chg="mod">
          <ac:chgData name="Dan Bridges" userId="8b87ab884fe90637" providerId="LiveId" clId="{566EABC4-2008-428E-861A-ECEED49CD232}" dt="2023-01-25T13:13:36.062" v="3007" actId="207"/>
          <ac:spMkLst>
            <pc:docMk/>
            <pc:sldMk cId="2978585084" sldId="676"/>
            <ac:spMk id="2" creationId="{805F181F-83AF-A5C8-DDC9-6BDC1637120A}"/>
          </ac:spMkLst>
        </pc:spChg>
        <pc:spChg chg="mod">
          <ac:chgData name="Dan Bridges" userId="8b87ab884fe90637" providerId="LiveId" clId="{566EABC4-2008-428E-861A-ECEED49CD232}" dt="2023-01-25T13:14:15.811" v="3012" actId="207"/>
          <ac:spMkLst>
            <pc:docMk/>
            <pc:sldMk cId="2978585084" sldId="676"/>
            <ac:spMk id="3" creationId="{24F49C2A-5F8B-36F9-83AE-9A45B6F6009B}"/>
          </ac:spMkLst>
        </pc:spChg>
        <pc:spChg chg="del">
          <ac:chgData name="Dan Bridges" userId="8b87ab884fe90637" providerId="LiveId" clId="{566EABC4-2008-428E-861A-ECEED49CD232}" dt="2023-01-23T06:28:07.310" v="530" actId="478"/>
          <ac:spMkLst>
            <pc:docMk/>
            <pc:sldMk cId="2978585084" sldId="676"/>
            <ac:spMk id="4" creationId="{A8E8E3F5-4E36-C4D0-8F62-B70B953F2309}"/>
          </ac:spMkLst>
        </pc:spChg>
        <pc:spChg chg="add mod ord">
          <ac:chgData name="Dan Bridges" userId="8b87ab884fe90637" providerId="LiveId" clId="{566EABC4-2008-428E-861A-ECEED49CD232}" dt="2023-01-23T06:29:57.931" v="543" actId="207"/>
          <ac:spMkLst>
            <pc:docMk/>
            <pc:sldMk cId="2978585084" sldId="676"/>
            <ac:spMk id="5" creationId="{829CF5D1-986C-2E6D-E0A6-55AB96B4E2BC}"/>
          </ac:spMkLst>
        </pc:spChg>
      </pc:sldChg>
      <pc:sldChg chg="addSp delSp modSp mod modTransition replTag modNotesTx">
        <pc:chgData name="Dan Bridges" userId="8b87ab884fe90637" providerId="LiveId" clId="{566EABC4-2008-428E-861A-ECEED49CD232}" dt="2023-02-01T16:51:49.289" v="3923"/>
        <pc:sldMkLst>
          <pc:docMk/>
          <pc:sldMk cId="2953573075" sldId="677"/>
        </pc:sldMkLst>
        <pc:spChg chg="mod">
          <ac:chgData name="Dan Bridges" userId="8b87ab884fe90637" providerId="LiveId" clId="{566EABC4-2008-428E-861A-ECEED49CD232}" dt="2023-01-25T13:13:41.014" v="3008" actId="207"/>
          <ac:spMkLst>
            <pc:docMk/>
            <pc:sldMk cId="2953573075" sldId="677"/>
            <ac:spMk id="2" creationId="{805F181F-83AF-A5C8-DDC9-6BDC1637120A}"/>
          </ac:spMkLst>
        </pc:spChg>
        <pc:spChg chg="mod">
          <ac:chgData name="Dan Bridges" userId="8b87ab884fe90637" providerId="LiveId" clId="{566EABC4-2008-428E-861A-ECEED49CD232}" dt="2023-01-25T13:14:29.398" v="3013" actId="207"/>
          <ac:spMkLst>
            <pc:docMk/>
            <pc:sldMk cId="2953573075" sldId="677"/>
            <ac:spMk id="3" creationId="{24F49C2A-5F8B-36F9-83AE-9A45B6F6009B}"/>
          </ac:spMkLst>
        </pc:spChg>
        <pc:spChg chg="del">
          <ac:chgData name="Dan Bridges" userId="8b87ab884fe90637" providerId="LiveId" clId="{566EABC4-2008-428E-861A-ECEED49CD232}" dt="2023-01-23T06:28:23.741" v="532" actId="478"/>
          <ac:spMkLst>
            <pc:docMk/>
            <pc:sldMk cId="2953573075" sldId="677"/>
            <ac:spMk id="4" creationId="{A8E8E3F5-4E36-C4D0-8F62-B70B953F2309}"/>
          </ac:spMkLst>
        </pc:spChg>
        <pc:spChg chg="add mod ord">
          <ac:chgData name="Dan Bridges" userId="8b87ab884fe90637" providerId="LiveId" clId="{566EABC4-2008-428E-861A-ECEED49CD232}" dt="2023-01-23T06:30:52.677" v="550" actId="207"/>
          <ac:spMkLst>
            <pc:docMk/>
            <pc:sldMk cId="2953573075" sldId="677"/>
            <ac:spMk id="5" creationId="{DC06E04C-BB65-7ED8-4800-D7563578689B}"/>
          </ac:spMkLst>
        </pc:spChg>
      </pc:sldChg>
      <pc:sldChg chg="modTransition replTag">
        <pc:chgData name="Dan Bridges" userId="8b87ab884fe90637" providerId="LiveId" clId="{566EABC4-2008-428E-861A-ECEED49CD232}" dt="2023-02-01T16:51:49.305" v="3928"/>
        <pc:sldMkLst>
          <pc:docMk/>
          <pc:sldMk cId="43560609" sldId="678"/>
        </pc:sldMkLst>
      </pc:sldChg>
      <pc:sldChg chg="addSp modSp mod modTransition modAnim replTag">
        <pc:chgData name="Dan Bridges" userId="8b87ab884fe90637" providerId="LiveId" clId="{566EABC4-2008-428E-861A-ECEED49CD232}" dt="2023-02-01T16:51:49.305" v="3932"/>
        <pc:sldMkLst>
          <pc:docMk/>
          <pc:sldMk cId="1671961149" sldId="679"/>
        </pc:sldMkLst>
        <pc:spChg chg="mod">
          <ac:chgData name="Dan Bridges" userId="8b87ab884fe90637" providerId="LiveId" clId="{566EABC4-2008-428E-861A-ECEED49CD232}" dt="2023-01-23T06:43:25.845" v="950" actId="1076"/>
          <ac:spMkLst>
            <pc:docMk/>
            <pc:sldMk cId="1671961149" sldId="679"/>
            <ac:spMk id="2" creationId="{805F181F-83AF-A5C8-DDC9-6BDC1637120A}"/>
          </ac:spMkLst>
        </pc:spChg>
        <pc:spChg chg="mod">
          <ac:chgData name="Dan Bridges" userId="8b87ab884fe90637" providerId="LiveId" clId="{566EABC4-2008-428E-861A-ECEED49CD232}" dt="2023-01-25T14:00:28.996" v="3236" actId="6549"/>
          <ac:spMkLst>
            <pc:docMk/>
            <pc:sldMk cId="1671961149" sldId="679"/>
            <ac:spMk id="3" creationId="{8F4648EE-4C52-52CE-0C8E-E476C2B18EE2}"/>
          </ac:spMkLst>
        </pc:spChg>
        <pc:spChg chg="add mod">
          <ac:chgData name="Dan Bridges" userId="8b87ab884fe90637" providerId="LiveId" clId="{566EABC4-2008-428E-861A-ECEED49CD232}" dt="2023-01-23T06:43:17.541" v="948" actId="1076"/>
          <ac:spMkLst>
            <pc:docMk/>
            <pc:sldMk cId="1671961149" sldId="679"/>
            <ac:spMk id="4" creationId="{383A3377-00A4-B350-27F5-3114142035FA}"/>
          </ac:spMkLst>
        </pc:spChg>
      </pc:sldChg>
      <pc:sldChg chg="modTransition replTag">
        <pc:chgData name="Dan Bridges" userId="8b87ab884fe90637" providerId="LiveId" clId="{566EABC4-2008-428E-861A-ECEED49CD232}" dt="2023-02-01T16:51:49.305" v="3933"/>
        <pc:sldMkLst>
          <pc:docMk/>
          <pc:sldMk cId="332989233" sldId="680"/>
        </pc:sldMkLst>
      </pc:sldChg>
      <pc:sldChg chg="modSp mod modTransition modAnim replTag modNotesTx">
        <pc:chgData name="Dan Bridges" userId="8b87ab884fe90637" providerId="LiveId" clId="{566EABC4-2008-428E-861A-ECEED49CD232}" dt="2023-02-01T16:51:49.305" v="3934"/>
        <pc:sldMkLst>
          <pc:docMk/>
          <pc:sldMk cId="2853708332" sldId="681"/>
        </pc:sldMkLst>
        <pc:spChg chg="mod">
          <ac:chgData name="Dan Bridges" userId="8b87ab884fe90637" providerId="LiveId" clId="{566EABC4-2008-428E-861A-ECEED49CD232}" dt="2023-01-23T06:47:05.660" v="1043" actId="1076"/>
          <ac:spMkLst>
            <pc:docMk/>
            <pc:sldMk cId="2853708332" sldId="681"/>
            <ac:spMk id="2" creationId="{805F181F-83AF-A5C8-DDC9-6BDC1637120A}"/>
          </ac:spMkLst>
        </pc:spChg>
        <pc:spChg chg="mod">
          <ac:chgData name="Dan Bridges" userId="8b87ab884fe90637" providerId="LiveId" clId="{566EABC4-2008-428E-861A-ECEED49CD232}" dt="2023-01-23T10:33:40.846" v="2210" actId="6549"/>
          <ac:spMkLst>
            <pc:docMk/>
            <pc:sldMk cId="2853708332" sldId="681"/>
            <ac:spMk id="7" creationId="{D3529A32-A26B-C91E-0715-1CD09D78CE33}"/>
          </ac:spMkLst>
        </pc:spChg>
      </pc:sldChg>
      <pc:sldChg chg="addSp delSp modSp add mod modTransition modAnim replTag">
        <pc:chgData name="Dan Bridges" userId="8b87ab884fe90637" providerId="LiveId" clId="{566EABC4-2008-428E-861A-ECEED49CD232}" dt="2023-02-01T16:51:49.305" v="3935"/>
        <pc:sldMkLst>
          <pc:docMk/>
          <pc:sldMk cId="2329915262" sldId="682"/>
        </pc:sldMkLst>
        <pc:spChg chg="mod">
          <ac:chgData name="Dan Bridges" userId="8b87ab884fe90637" providerId="LiveId" clId="{566EABC4-2008-428E-861A-ECEED49CD232}" dt="2023-01-23T10:42:10.705" v="2283" actId="1038"/>
          <ac:spMkLst>
            <pc:docMk/>
            <pc:sldMk cId="2329915262" sldId="682"/>
            <ac:spMk id="2" creationId="{805F181F-83AF-A5C8-DDC9-6BDC1637120A}"/>
          </ac:spMkLst>
        </pc:spChg>
        <pc:spChg chg="add mod topLvl">
          <ac:chgData name="Dan Bridges" userId="8b87ab884fe90637" providerId="LiveId" clId="{566EABC4-2008-428E-861A-ECEED49CD232}" dt="2023-01-23T10:42:21.873" v="2293" actId="1035"/>
          <ac:spMkLst>
            <pc:docMk/>
            <pc:sldMk cId="2329915262" sldId="682"/>
            <ac:spMk id="4" creationId="{A5AD36D1-2444-1569-277A-3FD05814A3F1}"/>
          </ac:spMkLst>
        </pc:spChg>
        <pc:spChg chg="mod topLvl">
          <ac:chgData name="Dan Bridges" userId="8b87ab884fe90637" providerId="LiveId" clId="{566EABC4-2008-428E-861A-ECEED49CD232}" dt="2023-01-23T10:43:13.418" v="2300" actId="14100"/>
          <ac:spMkLst>
            <pc:docMk/>
            <pc:sldMk cId="2329915262" sldId="682"/>
            <ac:spMk id="7" creationId="{D3529A32-A26B-C91E-0715-1CD09D78CE33}"/>
          </ac:spMkLst>
        </pc:spChg>
        <pc:spChg chg="add mod topLvl">
          <ac:chgData name="Dan Bridges" userId="8b87ab884fe90637" providerId="LiveId" clId="{566EABC4-2008-428E-861A-ECEED49CD232}" dt="2023-01-23T10:39:17.842" v="2246" actId="165"/>
          <ac:spMkLst>
            <pc:docMk/>
            <pc:sldMk cId="2329915262" sldId="682"/>
            <ac:spMk id="14" creationId="{FCC8BD93-C5A7-9CD8-2295-BB6DEA77F54A}"/>
          </ac:spMkLst>
        </pc:spChg>
        <pc:spChg chg="add mod topLvl">
          <ac:chgData name="Dan Bridges" userId="8b87ab884fe90637" providerId="LiveId" clId="{566EABC4-2008-428E-861A-ECEED49CD232}" dt="2023-01-23T10:39:17.842" v="2246" actId="165"/>
          <ac:spMkLst>
            <pc:docMk/>
            <pc:sldMk cId="2329915262" sldId="682"/>
            <ac:spMk id="15" creationId="{CF232ADB-C01A-BF16-82B4-3507274F5036}"/>
          </ac:spMkLst>
        </pc:spChg>
        <pc:grpChg chg="add mod topLvl">
          <ac:chgData name="Dan Bridges" userId="8b87ab884fe90637" providerId="LiveId" clId="{566EABC4-2008-428E-861A-ECEED49CD232}" dt="2023-01-23T10:40:02.223" v="2248" actId="164"/>
          <ac:grpSpMkLst>
            <pc:docMk/>
            <pc:sldMk cId="2329915262" sldId="682"/>
            <ac:grpSpMk id="5" creationId="{F297EBA0-273A-A916-4792-5D48DFBE95BC}"/>
          </ac:grpSpMkLst>
        </pc:grpChg>
        <pc:grpChg chg="add del mod">
          <ac:chgData name="Dan Bridges" userId="8b87ab884fe90637" providerId="LiveId" clId="{566EABC4-2008-428E-861A-ECEED49CD232}" dt="2023-01-23T10:39:17.842" v="2246" actId="165"/>
          <ac:grpSpMkLst>
            <pc:docMk/>
            <pc:sldMk cId="2329915262" sldId="682"/>
            <ac:grpSpMk id="6" creationId="{319C9440-826B-4952-AF17-D69D6A63A451}"/>
          </ac:grpSpMkLst>
        </pc:grpChg>
        <pc:grpChg chg="add mod">
          <ac:chgData name="Dan Bridges" userId="8b87ab884fe90637" providerId="LiveId" clId="{566EABC4-2008-428E-861A-ECEED49CD232}" dt="2023-01-23T10:42:33.872" v="2294" actId="1076"/>
          <ac:grpSpMkLst>
            <pc:docMk/>
            <pc:sldMk cId="2329915262" sldId="682"/>
            <ac:grpSpMk id="9" creationId="{3B98818E-9553-C2A9-E441-B314C3113B53}"/>
          </ac:grpSpMkLst>
        </pc:grpChg>
        <pc:grpChg chg="add del mod">
          <ac:chgData name="Dan Bridges" userId="8b87ab884fe90637" providerId="LiveId" clId="{566EABC4-2008-428E-861A-ECEED49CD232}" dt="2023-01-23T10:35:51.253" v="2221" actId="165"/>
          <ac:grpSpMkLst>
            <pc:docMk/>
            <pc:sldMk cId="2329915262" sldId="682"/>
            <ac:grpSpMk id="16" creationId="{4A8CB124-C02F-B318-CF9A-9E01754E154E}"/>
          </ac:grpSpMkLst>
        </pc:grpChg>
        <pc:picChg chg="add mod">
          <ac:chgData name="Dan Bridges" userId="8b87ab884fe90637" providerId="LiveId" clId="{566EABC4-2008-428E-861A-ECEED49CD232}" dt="2023-01-22T19:37:54.348" v="313" actId="1076"/>
          <ac:picMkLst>
            <pc:docMk/>
            <pc:sldMk cId="2329915262" sldId="682"/>
            <ac:picMk id="3" creationId="{7FCBE513-373D-3059-26D4-B6D5C14E8B24}"/>
          </ac:picMkLst>
        </pc:picChg>
        <pc:picChg chg="del">
          <ac:chgData name="Dan Bridges" userId="8b87ab884fe90637" providerId="LiveId" clId="{566EABC4-2008-428E-861A-ECEED49CD232}" dt="2023-01-22T19:47:46.570" v="426" actId="478"/>
          <ac:picMkLst>
            <pc:docMk/>
            <pc:sldMk cId="2329915262" sldId="682"/>
            <ac:picMk id="5" creationId="{0DE3F292-8A6F-F613-F962-C3971EA6A989}"/>
          </ac:picMkLst>
        </pc:picChg>
        <pc:picChg chg="del">
          <ac:chgData name="Dan Bridges" userId="8b87ab884fe90637" providerId="LiveId" clId="{566EABC4-2008-428E-861A-ECEED49CD232}" dt="2023-01-22T19:37:25.981" v="307" actId="478"/>
          <ac:picMkLst>
            <pc:docMk/>
            <pc:sldMk cId="2329915262" sldId="682"/>
            <ac:picMk id="6" creationId="{5DEC049A-6BA5-B2A6-FEE8-27ABABABD84C}"/>
          </ac:picMkLst>
        </pc:picChg>
        <pc:picChg chg="add mod ord">
          <ac:chgData name="Dan Bridges" userId="8b87ab884fe90637" providerId="LiveId" clId="{566EABC4-2008-428E-861A-ECEED49CD232}" dt="2023-01-23T10:38:01.866" v="2240" actId="1076"/>
          <ac:picMkLst>
            <pc:docMk/>
            <pc:sldMk cId="2329915262" sldId="682"/>
            <ac:picMk id="8" creationId="{B4D6171A-4159-807F-4DF8-4D9476E3DF77}"/>
          </ac:picMkLst>
        </pc:picChg>
        <pc:cxnChg chg="add del mod">
          <ac:chgData name="Dan Bridges" userId="8b87ab884fe90637" providerId="LiveId" clId="{566EABC4-2008-428E-861A-ECEED49CD232}" dt="2023-01-22T19:58:10.418" v="446" actId="478"/>
          <ac:cxnSpMkLst>
            <pc:docMk/>
            <pc:sldMk cId="2329915262" sldId="682"/>
            <ac:cxnSpMk id="10" creationId="{A3268997-B077-84DF-D7EA-06A35DF38317}"/>
          </ac:cxnSpMkLst>
        </pc:cxnChg>
        <pc:cxnChg chg="add del mod">
          <ac:chgData name="Dan Bridges" userId="8b87ab884fe90637" providerId="LiveId" clId="{566EABC4-2008-428E-861A-ECEED49CD232}" dt="2023-01-22T19:58:07.336" v="445" actId="478"/>
          <ac:cxnSpMkLst>
            <pc:docMk/>
            <pc:sldMk cId="2329915262" sldId="682"/>
            <ac:cxnSpMk id="12" creationId="{E45443B9-0107-D2A1-4087-562EA7C8A343}"/>
          </ac:cxnSpMkLst>
        </pc:cxnChg>
        <pc:cxnChg chg="add del mod">
          <ac:chgData name="Dan Bridges" userId="8b87ab884fe90637" providerId="LiveId" clId="{566EABC4-2008-428E-861A-ECEED49CD232}" dt="2023-01-22T19:58:21.301" v="448"/>
          <ac:cxnSpMkLst>
            <pc:docMk/>
            <pc:sldMk cId="2329915262" sldId="682"/>
            <ac:cxnSpMk id="13" creationId="{5B129BA2-DB95-CA44-8A4E-5C00256626C5}"/>
          </ac:cxnSpMkLst>
        </pc:cxnChg>
      </pc:sldChg>
      <pc:sldChg chg="modSp add mod ord modTransition modAnim replTag">
        <pc:chgData name="Dan Bridges" userId="8b87ab884fe90637" providerId="LiveId" clId="{566EABC4-2008-428E-861A-ECEED49CD232}" dt="2023-02-01T16:51:49.305" v="3938"/>
        <pc:sldMkLst>
          <pc:docMk/>
          <pc:sldMk cId="2125416574" sldId="683"/>
        </pc:sldMkLst>
        <pc:spChg chg="mod">
          <ac:chgData name="Dan Bridges" userId="8b87ab884fe90637" providerId="LiveId" clId="{566EABC4-2008-428E-861A-ECEED49CD232}" dt="2023-01-23T08:26:38.817" v="1545" actId="255"/>
          <ac:spMkLst>
            <pc:docMk/>
            <pc:sldMk cId="2125416574" sldId="683"/>
            <ac:spMk id="9" creationId="{AB07B990-61B4-4BE6-AEC4-DF9E623334A6}"/>
          </ac:spMkLst>
        </pc:spChg>
        <pc:picChg chg="mod">
          <ac:chgData name="Dan Bridges" userId="8b87ab884fe90637" providerId="LiveId" clId="{566EABC4-2008-428E-861A-ECEED49CD232}" dt="2023-01-23T07:27:47.721" v="1140" actId="1076"/>
          <ac:picMkLst>
            <pc:docMk/>
            <pc:sldMk cId="2125416574" sldId="683"/>
            <ac:picMk id="5" creationId="{E6A342B4-11FA-FC61-A617-E3C576F13C38}"/>
          </ac:picMkLst>
        </pc:picChg>
      </pc:sldChg>
      <pc:sldChg chg="new del">
        <pc:chgData name="Dan Bridges" userId="8b87ab884fe90637" providerId="LiveId" clId="{566EABC4-2008-428E-861A-ECEED49CD232}" dt="2023-01-23T07:02:53.507" v="1045" actId="2696"/>
        <pc:sldMkLst>
          <pc:docMk/>
          <pc:sldMk cId="2304220309" sldId="683"/>
        </pc:sldMkLst>
      </pc:sldChg>
      <pc:sldChg chg="add del">
        <pc:chgData name="Dan Bridges" userId="8b87ab884fe90637" providerId="LiveId" clId="{566EABC4-2008-428E-861A-ECEED49CD232}" dt="2023-01-22T20:09:38.928" v="509" actId="47"/>
        <pc:sldMkLst>
          <pc:docMk/>
          <pc:sldMk cId="2935163095" sldId="683"/>
        </pc:sldMkLst>
      </pc:sldChg>
      <pc:sldChg chg="addSp delSp modSp add mod ord modTransition modAnim replTag">
        <pc:chgData name="Dan Bridges" userId="8b87ab884fe90637" providerId="LiveId" clId="{566EABC4-2008-428E-861A-ECEED49CD232}" dt="2023-02-01T16:51:49.305" v="3937"/>
        <pc:sldMkLst>
          <pc:docMk/>
          <pc:sldMk cId="2979081606" sldId="684"/>
        </pc:sldMkLst>
        <pc:spChg chg="del">
          <ac:chgData name="Dan Bridges" userId="8b87ab884fe90637" providerId="LiveId" clId="{566EABC4-2008-428E-861A-ECEED49CD232}" dt="2023-01-23T08:15:22.416" v="1147" actId="478"/>
          <ac:spMkLst>
            <pc:docMk/>
            <pc:sldMk cId="2979081606" sldId="684"/>
            <ac:spMk id="2" creationId="{7DC6EBA3-EE04-499B-B324-AB8CD1E2786B}"/>
          </ac:spMkLst>
        </pc:spChg>
        <pc:spChg chg="add mod">
          <ac:chgData name="Dan Bridges" userId="8b87ab884fe90637" providerId="LiveId" clId="{566EABC4-2008-428E-861A-ECEED49CD232}" dt="2023-01-23T08:33:37.005" v="1794" actId="1076"/>
          <ac:spMkLst>
            <pc:docMk/>
            <pc:sldMk cId="2979081606" sldId="684"/>
            <ac:spMk id="5" creationId="{97670D68-0AF3-C031-D68E-1A0FBB6FB674}"/>
          </ac:spMkLst>
        </pc:spChg>
        <pc:spChg chg="del">
          <ac:chgData name="Dan Bridges" userId="8b87ab884fe90637" providerId="LiveId" clId="{566EABC4-2008-428E-861A-ECEED49CD232}" dt="2023-01-23T08:15:26.853" v="1148" actId="478"/>
          <ac:spMkLst>
            <pc:docMk/>
            <pc:sldMk cId="2979081606" sldId="684"/>
            <ac:spMk id="9" creationId="{AB07B990-61B4-4BE6-AEC4-DF9E623334A6}"/>
          </ac:spMkLst>
        </pc:spChg>
        <pc:picChg chg="add del mod">
          <ac:chgData name="Dan Bridges" userId="8b87ab884fe90637" providerId="LiveId" clId="{566EABC4-2008-428E-861A-ECEED49CD232}" dt="2023-01-23T08:15:12.659" v="1146"/>
          <ac:picMkLst>
            <pc:docMk/>
            <pc:sldMk cId="2979081606" sldId="684"/>
            <ac:picMk id="3" creationId="{E1C325FC-2AD5-415F-55E8-927601096EF4}"/>
          </ac:picMkLst>
        </pc:picChg>
        <pc:picChg chg="mod">
          <ac:chgData name="Dan Bridges" userId="8b87ab884fe90637" providerId="LiveId" clId="{566EABC4-2008-428E-861A-ECEED49CD232}" dt="2023-01-23T08:32:29.181" v="1686" actId="14100"/>
          <ac:picMkLst>
            <pc:docMk/>
            <pc:sldMk cId="2979081606" sldId="684"/>
            <ac:picMk id="1026" creationId="{C4E9643C-841D-2A87-4BA5-9FB2C5C8EFFF}"/>
          </ac:picMkLst>
        </pc:picChg>
      </pc:sldChg>
      <pc:sldChg chg="addSp delSp modSp add mod modTransition modAnim replTag">
        <pc:chgData name="Dan Bridges" userId="8b87ab884fe90637" providerId="LiveId" clId="{566EABC4-2008-428E-861A-ECEED49CD232}" dt="2023-02-01T16:51:49.305" v="3940"/>
        <pc:sldMkLst>
          <pc:docMk/>
          <pc:sldMk cId="2431726775" sldId="685"/>
        </pc:sldMkLst>
        <pc:spChg chg="mod">
          <ac:chgData name="Dan Bridges" userId="8b87ab884fe90637" providerId="LiveId" clId="{566EABC4-2008-428E-861A-ECEED49CD232}" dt="2023-01-23T10:50:35.925" v="2354" actId="20577"/>
          <ac:spMkLst>
            <pc:docMk/>
            <pc:sldMk cId="2431726775" sldId="685"/>
            <ac:spMk id="9" creationId="{AB07B990-61B4-4BE6-AEC4-DF9E623334A6}"/>
          </ac:spMkLst>
        </pc:spChg>
        <pc:picChg chg="del">
          <ac:chgData name="Dan Bridges" userId="8b87ab884fe90637" providerId="LiveId" clId="{566EABC4-2008-428E-861A-ECEED49CD232}" dt="2023-01-23T08:23:38.427" v="1286" actId="478"/>
          <ac:picMkLst>
            <pc:docMk/>
            <pc:sldMk cId="2431726775" sldId="685"/>
            <ac:picMk id="5" creationId="{E6A342B4-11FA-FC61-A617-E3C576F13C38}"/>
          </ac:picMkLst>
        </pc:picChg>
        <pc:picChg chg="add mod">
          <ac:chgData name="Dan Bridges" userId="8b87ab884fe90637" providerId="LiveId" clId="{566EABC4-2008-428E-861A-ECEED49CD232}" dt="2023-01-23T08:23:47.518" v="1288" actId="167"/>
          <ac:picMkLst>
            <pc:docMk/>
            <pc:sldMk cId="2431726775" sldId="685"/>
            <ac:picMk id="1026" creationId="{C3BA3236-AA42-D5D1-CF2B-D9E39AEF5CA3}"/>
          </ac:picMkLst>
        </pc:picChg>
      </pc:sldChg>
      <pc:sldChg chg="addSp delSp modSp add mod ord modTransition replTag">
        <pc:chgData name="Dan Bridges" userId="8b87ab884fe90637" providerId="LiveId" clId="{566EABC4-2008-428E-861A-ECEED49CD232}" dt="2023-02-01T16:51:49.305" v="3939"/>
        <pc:sldMkLst>
          <pc:docMk/>
          <pc:sldMk cId="3942498715" sldId="686"/>
        </pc:sldMkLst>
        <pc:spChg chg="add mod">
          <ac:chgData name="Dan Bridges" userId="8b87ab884fe90637" providerId="LiveId" clId="{566EABC4-2008-428E-861A-ECEED49CD232}" dt="2023-01-23T08:35:12.801" v="1871" actId="20577"/>
          <ac:spMkLst>
            <pc:docMk/>
            <pc:sldMk cId="3942498715" sldId="686"/>
            <ac:spMk id="3" creationId="{8C9AB86F-8C3F-6D46-CA0C-9CC9E55F2002}"/>
          </ac:spMkLst>
        </pc:spChg>
        <pc:spChg chg="mod">
          <ac:chgData name="Dan Bridges" userId="8b87ab884fe90637" providerId="LiveId" clId="{566EABC4-2008-428E-861A-ECEED49CD232}" dt="2023-01-23T08:36:00.788" v="1897" actId="1036"/>
          <ac:spMkLst>
            <pc:docMk/>
            <pc:sldMk cId="3942498715" sldId="686"/>
            <ac:spMk id="5" creationId="{97670D68-0AF3-C031-D68E-1A0FBB6FB674}"/>
          </ac:spMkLst>
        </pc:spChg>
        <pc:picChg chg="add mod">
          <ac:chgData name="Dan Bridges" userId="8b87ab884fe90637" providerId="LiveId" clId="{566EABC4-2008-428E-861A-ECEED49CD232}" dt="2023-01-23T08:34:27.870" v="1800"/>
          <ac:picMkLst>
            <pc:docMk/>
            <pc:sldMk cId="3942498715" sldId="686"/>
            <ac:picMk id="2" creationId="{536C26E7-88A0-4E6E-3E63-2C685AA81C02}"/>
          </ac:picMkLst>
        </pc:picChg>
        <pc:picChg chg="del">
          <ac:chgData name="Dan Bridges" userId="8b87ab884fe90637" providerId="LiveId" clId="{566EABC4-2008-428E-861A-ECEED49CD232}" dt="2023-01-23T08:34:20.847" v="1799" actId="478"/>
          <ac:picMkLst>
            <pc:docMk/>
            <pc:sldMk cId="3942498715" sldId="686"/>
            <ac:picMk id="1026" creationId="{C4E9643C-841D-2A87-4BA5-9FB2C5C8EFFF}"/>
          </ac:picMkLst>
        </pc:picChg>
      </pc:sldChg>
      <pc:sldChg chg="addSp delSp modSp add mod modTransition replTag">
        <pc:chgData name="Dan Bridges" userId="8b87ab884fe90637" providerId="LiveId" clId="{566EABC4-2008-428E-861A-ECEED49CD232}" dt="2023-02-01T16:51:49.305" v="3941"/>
        <pc:sldMkLst>
          <pc:docMk/>
          <pc:sldMk cId="1162940276" sldId="687"/>
        </pc:sldMkLst>
        <pc:spChg chg="mod">
          <ac:chgData name="Dan Bridges" userId="8b87ab884fe90637" providerId="LiveId" clId="{566EABC4-2008-428E-861A-ECEED49CD232}" dt="2023-01-23T08:56:36.617" v="2047" actId="20577"/>
          <ac:spMkLst>
            <pc:docMk/>
            <pc:sldMk cId="1162940276" sldId="687"/>
            <ac:spMk id="9" creationId="{AB07B990-61B4-4BE6-AEC4-DF9E623334A6}"/>
          </ac:spMkLst>
        </pc:spChg>
        <pc:picChg chg="del">
          <ac:chgData name="Dan Bridges" userId="8b87ab884fe90637" providerId="LiveId" clId="{566EABC4-2008-428E-861A-ECEED49CD232}" dt="2023-01-23T08:53:28.841" v="2013" actId="478"/>
          <ac:picMkLst>
            <pc:docMk/>
            <pc:sldMk cId="1162940276" sldId="687"/>
            <ac:picMk id="1026" creationId="{C3BA3236-AA42-D5D1-CF2B-D9E39AEF5CA3}"/>
          </ac:picMkLst>
        </pc:picChg>
        <pc:picChg chg="add del mod">
          <ac:chgData name="Dan Bridges" userId="8b87ab884fe90637" providerId="LiveId" clId="{566EABC4-2008-428E-861A-ECEED49CD232}" dt="2023-01-23T08:55:20.488" v="2021" actId="478"/>
          <ac:picMkLst>
            <pc:docMk/>
            <pc:sldMk cId="1162940276" sldId="687"/>
            <ac:picMk id="2050" creationId="{053C076A-4A97-3E2D-7867-40D4914549BF}"/>
          </ac:picMkLst>
        </pc:picChg>
        <pc:picChg chg="add mod">
          <ac:chgData name="Dan Bridges" userId="8b87ab884fe90637" providerId="LiveId" clId="{566EABC4-2008-428E-861A-ECEED49CD232}" dt="2023-01-23T08:55:44.031" v="2026" actId="167"/>
          <ac:picMkLst>
            <pc:docMk/>
            <pc:sldMk cId="1162940276" sldId="687"/>
            <ac:picMk id="2052" creationId="{8B36DDF7-9979-FD3A-EDD1-FE23186CD35D}"/>
          </ac:picMkLst>
        </pc:picChg>
      </pc:sldChg>
      <pc:sldChg chg="addSp delSp modSp add mod modTransition modAnim replTag">
        <pc:chgData name="Dan Bridges" userId="8b87ab884fe90637" providerId="LiveId" clId="{566EABC4-2008-428E-861A-ECEED49CD232}" dt="2023-02-01T16:51:49.305" v="3942"/>
        <pc:sldMkLst>
          <pc:docMk/>
          <pc:sldMk cId="590827240" sldId="688"/>
        </pc:sldMkLst>
        <pc:spChg chg="add del mod ord">
          <ac:chgData name="Dan Bridges" userId="8b87ab884fe90637" providerId="LiveId" clId="{566EABC4-2008-428E-861A-ECEED49CD232}" dt="2023-01-23T08:59:16.577" v="2065" actId="478"/>
          <ac:spMkLst>
            <pc:docMk/>
            <pc:sldMk cId="590827240" sldId="688"/>
            <ac:spMk id="2" creationId="{9427273D-6B9F-336C-53EB-51BA31DA95EC}"/>
          </ac:spMkLst>
        </pc:spChg>
        <pc:spChg chg="add del mod">
          <ac:chgData name="Dan Bridges" userId="8b87ab884fe90637" providerId="LiveId" clId="{566EABC4-2008-428E-861A-ECEED49CD232}" dt="2023-01-23T08:59:20.383" v="2066" actId="478"/>
          <ac:spMkLst>
            <pc:docMk/>
            <pc:sldMk cId="590827240" sldId="688"/>
            <ac:spMk id="4" creationId="{2B34A060-44AB-89AB-3230-24DF6DF20D73}"/>
          </ac:spMkLst>
        </pc:spChg>
        <pc:spChg chg="add mod">
          <ac:chgData name="Dan Bridges" userId="8b87ab884fe90637" providerId="LiveId" clId="{566EABC4-2008-428E-861A-ECEED49CD232}" dt="2023-01-23T09:51:07.180" v="2116" actId="1076"/>
          <ac:spMkLst>
            <pc:docMk/>
            <pc:sldMk cId="590827240" sldId="688"/>
            <ac:spMk id="7" creationId="{60EC652B-F903-2927-A630-36F72DA3499F}"/>
          </ac:spMkLst>
        </pc:spChg>
        <pc:spChg chg="del">
          <ac:chgData name="Dan Bridges" userId="8b87ab884fe90637" providerId="LiveId" clId="{566EABC4-2008-428E-861A-ECEED49CD232}" dt="2023-01-23T08:58:00.264" v="2053" actId="478"/>
          <ac:spMkLst>
            <pc:docMk/>
            <pc:sldMk cId="590827240" sldId="688"/>
            <ac:spMk id="9" creationId="{AB07B990-61B4-4BE6-AEC4-DF9E623334A6}"/>
          </ac:spMkLst>
        </pc:spChg>
        <pc:picChg chg="add mod">
          <ac:chgData name="Dan Bridges" userId="8b87ab884fe90637" providerId="LiveId" clId="{566EABC4-2008-428E-861A-ECEED49CD232}" dt="2023-01-23T09:05:24.757" v="2072" actId="1440"/>
          <ac:picMkLst>
            <pc:docMk/>
            <pc:sldMk cId="590827240" sldId="688"/>
            <ac:picMk id="6" creationId="{F4454394-0913-4481-B69D-FB9B056DA15D}"/>
          </ac:picMkLst>
        </pc:picChg>
        <pc:picChg chg="del">
          <ac:chgData name="Dan Bridges" userId="8b87ab884fe90637" providerId="LiveId" clId="{566EABC4-2008-428E-861A-ECEED49CD232}" dt="2023-01-23T08:57:18.864" v="2049" actId="478"/>
          <ac:picMkLst>
            <pc:docMk/>
            <pc:sldMk cId="590827240" sldId="688"/>
            <ac:picMk id="2052" creationId="{8B36DDF7-9979-FD3A-EDD1-FE23186CD35D}"/>
          </ac:picMkLst>
        </pc:picChg>
      </pc:sldChg>
      <pc:sldChg chg="modSp add mod modTransition replTag">
        <pc:chgData name="Dan Bridges" userId="8b87ab884fe90637" providerId="LiveId" clId="{566EABC4-2008-428E-861A-ECEED49CD232}" dt="2023-02-01T16:51:49.305" v="3943"/>
        <pc:sldMkLst>
          <pc:docMk/>
          <pc:sldMk cId="2313137049" sldId="689"/>
        </pc:sldMkLst>
        <pc:spChg chg="mod">
          <ac:chgData name="Dan Bridges" userId="8b87ab884fe90637" providerId="LiveId" clId="{566EABC4-2008-428E-861A-ECEED49CD232}" dt="2023-01-23T09:53:29.116" v="2127" actId="1076"/>
          <ac:spMkLst>
            <pc:docMk/>
            <pc:sldMk cId="2313137049" sldId="689"/>
            <ac:spMk id="7" creationId="{60EC652B-F903-2927-A630-36F72DA3499F}"/>
          </ac:spMkLst>
        </pc:spChg>
      </pc:sldChg>
      <pc:sldChg chg="modSp add mod modTransition replTag">
        <pc:chgData name="Dan Bridges" userId="8b87ab884fe90637" providerId="LiveId" clId="{566EABC4-2008-428E-861A-ECEED49CD232}" dt="2023-02-01T16:51:49.305" v="3944"/>
        <pc:sldMkLst>
          <pc:docMk/>
          <pc:sldMk cId="1603461511" sldId="690"/>
        </pc:sldMkLst>
        <pc:spChg chg="mod">
          <ac:chgData name="Dan Bridges" userId="8b87ab884fe90637" providerId="LiveId" clId="{566EABC4-2008-428E-861A-ECEED49CD232}" dt="2023-01-23T09:54:40.212" v="2144" actId="1076"/>
          <ac:spMkLst>
            <pc:docMk/>
            <pc:sldMk cId="1603461511" sldId="690"/>
            <ac:spMk id="7" creationId="{60EC652B-F903-2927-A630-36F72DA3499F}"/>
          </ac:spMkLst>
        </pc:spChg>
      </pc:sldChg>
      <pc:sldChg chg="modSp add mod modTransition replTag">
        <pc:chgData name="Dan Bridges" userId="8b87ab884fe90637" providerId="LiveId" clId="{566EABC4-2008-428E-861A-ECEED49CD232}" dt="2023-02-01T16:51:49.305" v="3945"/>
        <pc:sldMkLst>
          <pc:docMk/>
          <pc:sldMk cId="2506994385" sldId="691"/>
        </pc:sldMkLst>
        <pc:spChg chg="mod">
          <ac:chgData name="Dan Bridges" userId="8b87ab884fe90637" providerId="LiveId" clId="{566EABC4-2008-428E-861A-ECEED49CD232}" dt="2023-01-23T10:17:22.544" v="2173" actId="20577"/>
          <ac:spMkLst>
            <pc:docMk/>
            <pc:sldMk cId="2506994385" sldId="691"/>
            <ac:spMk id="7" creationId="{60EC652B-F903-2927-A630-36F72DA3499F}"/>
          </ac:spMkLst>
        </pc:spChg>
      </pc:sldChg>
      <pc:sldChg chg="delSp modSp add mod ord modTransition replTag">
        <pc:chgData name="Dan Bridges" userId="8b87ab884fe90637" providerId="LiveId" clId="{566EABC4-2008-428E-861A-ECEED49CD232}" dt="2023-02-01T16:51:49.305" v="3936"/>
        <pc:sldMkLst>
          <pc:docMk/>
          <pc:sldMk cId="1329814603" sldId="692"/>
        </pc:sldMkLst>
        <pc:spChg chg="mod">
          <ac:chgData name="Dan Bridges" userId="8b87ab884fe90637" providerId="LiveId" clId="{566EABC4-2008-428E-861A-ECEED49CD232}" dt="2023-01-23T10:45:01.310" v="2333" actId="207"/>
          <ac:spMkLst>
            <pc:docMk/>
            <pc:sldMk cId="1329814603" sldId="692"/>
            <ac:spMk id="2" creationId="{805F181F-83AF-A5C8-DDC9-6BDC1637120A}"/>
          </ac:spMkLst>
        </pc:spChg>
        <pc:picChg chg="del">
          <ac:chgData name="Dan Bridges" userId="8b87ab884fe90637" providerId="LiveId" clId="{566EABC4-2008-428E-861A-ECEED49CD232}" dt="2023-01-23T10:44:31.420" v="2304" actId="478"/>
          <ac:picMkLst>
            <pc:docMk/>
            <pc:sldMk cId="1329814603" sldId="692"/>
            <ac:picMk id="10" creationId="{0461C031-F9FE-4923-AFC1-B23FC5C46AA2}"/>
          </ac:picMkLst>
        </pc:picChg>
        <pc:picChg chg="del">
          <ac:chgData name="Dan Bridges" userId="8b87ab884fe90637" providerId="LiveId" clId="{566EABC4-2008-428E-861A-ECEED49CD232}" dt="2023-01-23T10:44:32.179" v="2305" actId="478"/>
          <ac:picMkLst>
            <pc:docMk/>
            <pc:sldMk cId="1329814603" sldId="692"/>
            <ac:picMk id="12" creationId="{EECD7077-7550-7C1C-E6C6-7C497033700D}"/>
          </ac:picMkLst>
        </pc:picChg>
      </pc:sldChg>
      <pc:sldChg chg="addSp modSp add mod ord modTransition modAnim replTag">
        <pc:chgData name="Dan Bridges" userId="8b87ab884fe90637" providerId="LiveId" clId="{566EABC4-2008-428E-861A-ECEED49CD232}" dt="2023-02-01T16:51:49.305" v="3946"/>
        <pc:sldMkLst>
          <pc:docMk/>
          <pc:sldMk cId="3570599207" sldId="693"/>
        </pc:sldMkLst>
        <pc:spChg chg="add mod">
          <ac:chgData name="Dan Bridges" userId="8b87ab884fe90637" providerId="LiveId" clId="{566EABC4-2008-428E-861A-ECEED49CD232}" dt="2023-01-25T14:13:36.536" v="3376" actId="20577"/>
          <ac:spMkLst>
            <pc:docMk/>
            <pc:sldMk cId="3570599207" sldId="693"/>
            <ac:spMk id="2" creationId="{0BF66C41-71DE-2722-906A-D041B7F4BC2F}"/>
          </ac:spMkLst>
        </pc:spChg>
        <pc:spChg chg="mod">
          <ac:chgData name="Dan Bridges" userId="8b87ab884fe90637" providerId="LiveId" clId="{566EABC4-2008-428E-861A-ECEED49CD232}" dt="2023-01-25T14:12:20.346" v="3241" actId="14100"/>
          <ac:spMkLst>
            <pc:docMk/>
            <pc:sldMk cId="3570599207" sldId="693"/>
            <ac:spMk id="5" creationId="{97670D68-0AF3-C031-D68E-1A0FBB6FB674}"/>
          </ac:spMkLst>
        </pc:spChg>
      </pc:sldChg>
      <pc:sldChg chg="new add del modTransition setBg">
        <pc:chgData name="Dan Bridges" userId="8b87ab884fe90637" providerId="LiveId" clId="{566EABC4-2008-428E-861A-ECEED49CD232}" dt="2023-02-01T12:45:06.867" v="3507" actId="2696"/>
        <pc:sldMkLst>
          <pc:docMk/>
          <pc:sldMk cId="230259161" sldId="694"/>
        </pc:sldMkLst>
      </pc:sldChg>
      <pc:sldChg chg="new add del modTransition setBg">
        <pc:chgData name="Dan Bridges" userId="8b87ab884fe90637" providerId="LiveId" clId="{566EABC4-2008-428E-861A-ECEED49CD232}" dt="2023-02-01T13:44:30.046" v="3762" actId="2696"/>
        <pc:sldMkLst>
          <pc:docMk/>
          <pc:sldMk cId="2290021435" sldId="694"/>
        </pc:sldMkLst>
      </pc:sldChg>
      <pc:sldChg chg="new add modTransition setBg">
        <pc:chgData name="Dan Bridges" userId="8b87ab884fe90637" providerId="LiveId" clId="{566EABC4-2008-428E-861A-ECEED49CD232}" dt="2023-02-01T16:51:49.879" v="3955"/>
        <pc:sldMkLst>
          <pc:docMk/>
          <pc:sldMk cId="2844761747" sldId="694"/>
        </pc:sldMkLst>
      </pc:sldChg>
      <pc:sldChg chg="new add del modTransition setBg">
        <pc:chgData name="Dan Bridges" userId="8b87ab884fe90637" providerId="LiveId" clId="{566EABC4-2008-428E-861A-ECEED49CD232}" dt="2023-02-01T13:04:33.825" v="3751" actId="2696"/>
        <pc:sldMkLst>
          <pc:docMk/>
          <pc:sldMk cId="3157338598" sldId="694"/>
        </pc:sldMkLst>
      </pc:sldChg>
      <pc:sldChg chg="new add del modTransition setBg">
        <pc:chgData name="Dan Bridges" userId="8b87ab884fe90637" providerId="LiveId" clId="{566EABC4-2008-428E-861A-ECEED49CD232}" dt="2023-02-01T18:16:20.526" v="3968" actId="2696"/>
        <pc:sldMkLst>
          <pc:docMk/>
          <pc:sldMk cId="3253118360" sldId="6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A6CC40F-C4F2-4807-B320-0CA3496662C0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FE0BC4C-0680-46D0-8607-0E3A5E67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6154-8B08-4B77-96A5-39C5FE0E1CAF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24EBA-54D3-45F1-9A0A-BDEB83CA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04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4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03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3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manager helping to clean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9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doctor giving up a successful career to serve patients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7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obedience require humility?  If I stay in circumstances that it feels like I’m in control of, life feels manageable.  If I get involved in uncomfortable situations out of obedience, I often can’t control what happens, can’t meet all the needs, etc.  Language learning is an example of this!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11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type of obedience only for Jesus? No!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17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9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Husbands and wives loving in spite of not feeling respect and love, respectively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6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52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56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2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0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8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13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28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example:  Giving food to a beggar who you know has just stolen your child’s bike!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76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4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9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56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8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2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6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60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45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890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929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260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4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57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24EBA-54D3-45F1-9A0A-BDEB83CA518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5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US, one of the first questions people tend to ask when they meet someone is, “What do you do?”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Jordan, one of the first questions people tend to ask when they meet someone is, “What family are you from?”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Discuss in pairs or threes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1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8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formula of Paul’s greetings:  Who he is, who his audience is, a reminder of what we have in Christ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9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20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5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10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971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773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184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389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710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9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04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9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69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602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27.xml"/><Relationship Id="rId7" Type="http://schemas.openxmlformats.org/officeDocument/2006/relationships/hyperlink" Target="https://www.pexels.com/photo/nature-flowers-blue-summer-40797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28.xml"/><Relationship Id="rId7" Type="http://schemas.openxmlformats.org/officeDocument/2006/relationships/hyperlink" Target="https://pixnio.com/nature-landscapes/waterfalls/waterfall-forest-wood-stream-nature-riverbank-moss-creek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7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17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17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7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pursuingveritas.com/2015/04/02/what-day-did-jesus-die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ick figure families holding hands">
            <a:extLst>
              <a:ext uri="{FF2B5EF4-FFF2-40B4-BE49-F238E27FC236}">
                <a16:creationId xmlns:a16="http://schemas.microsoft.com/office/drawing/2014/main" id="{4C0B0CD1-5416-E443-9E29-F5A8F59C0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E9643C-841D-2A87-4BA5-9FB2C5C8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4572000" y="0"/>
            <a:ext cx="6535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Philippians 1:1-2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1393951" y="3429000"/>
            <a:ext cx="97138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Am I?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Principles of a Gospel Identity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4179B-02AE-AA83-1B6C-9BF73C63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5731776"/>
            <a:ext cx="12268200" cy="112622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6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CE100D9-886F-10B8-8075-3010CE0149B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05068"/>
            <a:ext cx="5458660" cy="6247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867400" y="428178"/>
            <a:ext cx="62174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Paul and Timothy, servants of Christ Jesus,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To all the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saints in Christ Jesus 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at Philippi, together with the overseers and deacons: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Grace and peace to you from God our Father and the Lord Jesus Christ.                 </a:t>
            </a: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Philippians 1:1-2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510791" y="428178"/>
            <a:ext cx="4894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Three principles of a gospel identity: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servants / slaves of Christ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saints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6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CE100D9-886F-10B8-8075-3010CE0149B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05068"/>
            <a:ext cx="5458660" cy="6247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867400" y="428178"/>
            <a:ext cx="62174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Paul and Timothy, servants of Christ Jesus,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To all the saints in Christ Jesus at Philippi, together with the overseers and deacons: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Grace and peace to you from God our Father and the Lord Jesus Christ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                </a:t>
            </a: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Philippians 1:1-2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510791" y="440210"/>
            <a:ext cx="48942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Three principles of a gospel identity: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servants / slaves of Christ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saints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recipients of God’s grace and peace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2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CE100D9-886F-10B8-8075-3010CE0149B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05068"/>
            <a:ext cx="5458660" cy="6247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6705600" y="207180"/>
            <a:ext cx="48942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So how does God want us to think about ourselves?</a:t>
            </a:r>
          </a:p>
          <a:p>
            <a:pPr algn="l"/>
            <a:endParaRPr lang="en-US" sz="38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slaves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of Christ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698E31-8FD9-137F-4F76-DFF9FA737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70294"/>
            <a:ext cx="5447036" cy="2082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9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9826B1-999C-46F8-B7C8-3BB341D5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6" y="-24540"/>
            <a:ext cx="12231255" cy="68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1295400" y="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Slaves of Christ – A Conscious 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8E3F5-4E36-C4D0-8F62-B70B953F2309}"/>
              </a:ext>
            </a:extLst>
          </p:cNvPr>
          <p:cNvSpPr txBox="1"/>
          <p:nvPr/>
        </p:nvSpPr>
        <p:spPr>
          <a:xfrm>
            <a:off x="304800" y="12192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“You must have the same attitude that Christ Jesus had.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Though he was God, he did not think of equality with God as something to cling to.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Instead, he gave up his divine privileges; he took the humble position of a </a:t>
            </a:r>
            <a:r>
              <a:rPr lang="en-US" sz="36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slave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was born as a human being.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When he appeared in human form, he humbled himself in obedience to God and died a criminal’s death on a cross.”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Philippians 2:5-8 (NLT)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860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9826B1-999C-46F8-B7C8-3BB341D5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6" y="-24540"/>
            <a:ext cx="12231255" cy="68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1269569" y="296132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Slaves of Christ – A Conscious Choice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58A47-76A0-85E5-4500-DCD414CD6E42}"/>
              </a:ext>
            </a:extLst>
          </p:cNvPr>
          <p:cNvSpPr txBox="1"/>
          <p:nvPr/>
        </p:nvSpPr>
        <p:spPr>
          <a:xfrm>
            <a:off x="304800" y="12192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“You must have the same attitude that Christ Jesus had.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Though he was God, </a:t>
            </a:r>
            <a:r>
              <a:rPr lang="en-US" sz="3600" u="sng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he did not think of equality with God as something to cling to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Instead, he gave up his divine privileges; he took the humble position of a slave and was born as a human being.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When he appeared in human form, he humbled himself in obedience to God and died a criminal’s death on a cross.”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Philippians 2:5-8 (NLT)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F49C2A-5F8B-36F9-83AE-9A45B6F6009B}"/>
              </a:ext>
            </a:extLst>
          </p:cNvPr>
          <p:cNvSpPr/>
          <p:nvPr/>
        </p:nvSpPr>
        <p:spPr>
          <a:xfrm>
            <a:off x="276726" y="3416729"/>
            <a:ext cx="10058400" cy="1592599"/>
          </a:xfrm>
          <a:prstGeom prst="roundRect">
            <a:avLst/>
          </a:prstGeom>
          <a:solidFill>
            <a:srgbClr val="7E746A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Being a slave of Christ is a choice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Not cling to a rightful position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3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164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9826B1-999C-46F8-B7C8-3BB341D5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6" y="-24540"/>
            <a:ext cx="12231255" cy="68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1269569" y="296132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Slaves of Christ – A Conscious Choice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CF5D1-986C-2E6D-E0A6-55AB96B4E2BC}"/>
              </a:ext>
            </a:extLst>
          </p:cNvPr>
          <p:cNvSpPr txBox="1"/>
          <p:nvPr/>
        </p:nvSpPr>
        <p:spPr>
          <a:xfrm>
            <a:off x="304800" y="12192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“You must have the same attitude that Christ Jesus had.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Though he was God, he did not think of equality with God as something to cling to.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Instead, </a:t>
            </a:r>
            <a:r>
              <a:rPr lang="en-US" sz="3600" u="sng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he gave up his divine privileges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; he took the humble position of a slave and was born as a human being.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When he appeared in human form, he humbled himself in obedience to God and died a criminal’s death on a cross.”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Philippians 2:5-8 (NLT)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F49C2A-5F8B-36F9-83AE-9A45B6F6009B}"/>
              </a:ext>
            </a:extLst>
          </p:cNvPr>
          <p:cNvSpPr/>
          <p:nvPr/>
        </p:nvSpPr>
        <p:spPr>
          <a:xfrm>
            <a:off x="184484" y="1255295"/>
            <a:ext cx="10058400" cy="1897399"/>
          </a:xfrm>
          <a:prstGeom prst="roundRect">
            <a:avLst/>
          </a:prstGeom>
          <a:solidFill>
            <a:srgbClr val="7E746A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Being a slave of Christ is a choice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Not cling to a rightful position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Give up privileges that are rightfully ours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5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9826B1-999C-46F8-B7C8-3BB341D5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6" y="-24540"/>
            <a:ext cx="12231255" cy="68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1269569" y="296132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Slaves of Christ – A Conscious Choice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6E04C-BB65-7ED8-4800-D7563578689B}"/>
              </a:ext>
            </a:extLst>
          </p:cNvPr>
          <p:cNvSpPr txBox="1"/>
          <p:nvPr/>
        </p:nvSpPr>
        <p:spPr>
          <a:xfrm>
            <a:off x="304800" y="12192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“You must have the same attitude that Christ Jesus had.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Though he was God, he did not think of equality with God as something to cling to.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Instead, he gave up his divine privileges; he took the humble position of a slave and was born as a human being.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When he appeared in human form, </a:t>
            </a:r>
            <a:r>
              <a:rPr lang="en-US" sz="3600" u="sng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he humbled himself in obedience to God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died a criminal’s death on a cross.”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Philippians 2:5-8 (NLT)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F49C2A-5F8B-36F9-83AE-9A45B6F6009B}"/>
              </a:ext>
            </a:extLst>
          </p:cNvPr>
          <p:cNvSpPr/>
          <p:nvPr/>
        </p:nvSpPr>
        <p:spPr>
          <a:xfrm>
            <a:off x="152400" y="1219200"/>
            <a:ext cx="10058400" cy="2735599"/>
          </a:xfrm>
          <a:prstGeom prst="roundRect">
            <a:avLst/>
          </a:prstGeom>
          <a:solidFill>
            <a:srgbClr val="7E746A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Being a slave of Christ is a choice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Not cling to a rightful position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Give up privileges that are rightfully ours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Humble ourselves in obedience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5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9826B1-999C-46F8-B7C8-3BB341D5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6" y="-24540"/>
            <a:ext cx="12231255" cy="68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1269569" y="296132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Slaves of Christ – A Conscious Choice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D7232-A2A7-2517-FBEB-F0E3DFA5577A}"/>
              </a:ext>
            </a:extLst>
          </p:cNvPr>
          <p:cNvSpPr txBox="1"/>
          <p:nvPr/>
        </p:nvSpPr>
        <p:spPr>
          <a:xfrm>
            <a:off x="304800" y="12192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“You must have the same attitude that Christ Jesus had.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Though he was God, he did not think of equality with God as something to cling to.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Instead, he gave up his divine privileges; he took the humble position of a slave and was born as a human being.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When he appeared in human form, he humbled himself in obedience to God and </a:t>
            </a:r>
            <a:r>
              <a:rPr lang="en-US" sz="3600" u="sng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died a criminal’s death on a cross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.”</a:t>
            </a:r>
          </a:p>
          <a:p>
            <a:pPr algn="l"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Philippians 2:5-8 (NLT)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F49C2A-5F8B-36F9-83AE-9A45B6F6009B}"/>
              </a:ext>
            </a:extLst>
          </p:cNvPr>
          <p:cNvSpPr/>
          <p:nvPr/>
        </p:nvSpPr>
        <p:spPr>
          <a:xfrm>
            <a:off x="156411" y="1219200"/>
            <a:ext cx="10058400" cy="3513050"/>
          </a:xfrm>
          <a:prstGeom prst="roundRect">
            <a:avLst/>
          </a:prstGeom>
          <a:solidFill>
            <a:srgbClr val="7E746A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Being a slave of Christ is a choice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Not cling to a rightful position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Give up privileges that are rightfully ours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Humble ourselves in obedience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Obey to the point of death!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5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9826B1-999C-46F8-B7C8-3BB341D5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6" y="-24540"/>
            <a:ext cx="12231255" cy="68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1269569" y="296132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Slaves of Christ – A Conscious 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8E3F5-4E36-C4D0-8F62-B70B953F2309}"/>
              </a:ext>
            </a:extLst>
          </p:cNvPr>
          <p:cNvSpPr txBox="1"/>
          <p:nvPr/>
        </p:nvSpPr>
        <p:spPr>
          <a:xfrm>
            <a:off x="304800" y="3674001"/>
            <a:ext cx="117348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“If any of you wants to be my follower, you must give up your own way, take up your cross daily, and follow me.”  </a:t>
            </a:r>
          </a:p>
          <a:p>
            <a:pPr algn="l">
              <a:spcAft>
                <a:spcPts val="18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Luke 9:23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9826B1-999C-46F8-B7C8-3BB341D5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6" y="-24540"/>
            <a:ext cx="12231255" cy="68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1269569" y="7620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Slaves of Christ – A Conscious 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8E3F5-4E36-C4D0-8F62-B70B953F2309}"/>
              </a:ext>
            </a:extLst>
          </p:cNvPr>
          <p:cNvSpPr txBox="1"/>
          <p:nvPr/>
        </p:nvSpPr>
        <p:spPr>
          <a:xfrm>
            <a:off x="152400" y="1219200"/>
            <a:ext cx="117348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How might we need to “die”?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Humbling ourselves to learn (and stay in) a new culture here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Giving up what we want for the sake of a relationship – with a spouse for example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Choosing to forgive someone in a conflict and giving up my “right” to my way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7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ulti colored wooden stick figures">
            <a:extLst>
              <a:ext uri="{FF2B5EF4-FFF2-40B4-BE49-F238E27FC236}">
                <a16:creationId xmlns:a16="http://schemas.microsoft.com/office/drawing/2014/main" id="{E6A342B4-11FA-FC61-A617-E3C576F13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17453" y="3048000"/>
            <a:ext cx="10957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questions does your culture ask to establish a person’s identity?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8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CE100D9-886F-10B8-8075-3010CE0149B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05068"/>
            <a:ext cx="5458660" cy="6247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6096000" y="207180"/>
            <a:ext cx="550387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So how does God want us to think about ourselves?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slaves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of Christ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saints</a:t>
            </a:r>
          </a:p>
          <a:p>
            <a:pPr algn="l">
              <a:spcAft>
                <a:spcPts val="1200"/>
              </a:spcAft>
            </a:pPr>
            <a:endParaRPr lang="en-US" sz="3800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“To all the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saints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in Christ Jesus at Philippi, together with the overseers and deacons…”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702247-029E-798A-E0B1-129AB65F0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77386"/>
            <a:ext cx="5458660" cy="2675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8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wearing robes&#10;&#10;Description automatically generated with low confidence">
            <a:extLst>
              <a:ext uri="{FF2B5EF4-FFF2-40B4-BE49-F238E27FC236}">
                <a16:creationId xmlns:a16="http://schemas.microsoft.com/office/drawing/2014/main" id="{5326ABBD-B397-619F-B524-63A9A9D0011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9" y="-21771"/>
            <a:ext cx="12212199" cy="6890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1219200" y="2743200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does it mean to be a saint???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702247-029E-798A-E0B1-129AB65F0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34441"/>
            <a:ext cx="4267200" cy="2091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249264" y="1935063"/>
            <a:ext cx="117903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Word “</a:t>
            </a:r>
            <a:r>
              <a:rPr lang="en-US" sz="38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hagios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” appears 229 times, translated “saints” 62 times and “holy” 167 times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97 of these references are to the “Holy” Spirit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70 uses refer to holy things, holy places, holy angels, Jesus or God himself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62 occurrences of “saints” always refer to believers in general - never to a single person or a special class of believers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702247-029E-798A-E0B1-129AB65F0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7180"/>
            <a:ext cx="3352800" cy="1643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5AFB5D-EA3B-363C-7DFE-3CBDCEC3CE2D}"/>
              </a:ext>
            </a:extLst>
          </p:cNvPr>
          <p:cNvSpPr txBox="1"/>
          <p:nvPr/>
        </p:nvSpPr>
        <p:spPr>
          <a:xfrm>
            <a:off x="4038600" y="762000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In the King James New Testament: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9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men wearing robes&#10;&#10;Description automatically generated with low confidence">
            <a:extLst>
              <a:ext uri="{FF2B5EF4-FFF2-40B4-BE49-F238E27FC236}">
                <a16:creationId xmlns:a16="http://schemas.microsoft.com/office/drawing/2014/main" id="{CF6FF586-D4E4-BE47-CF21-85689F3A14F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9" y="-21771"/>
            <a:ext cx="12212199" cy="6890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914400" y="161092"/>
            <a:ext cx="104568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So why are believers referred to as “saints”?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648EE-4C52-52CE-0C8E-E476C2B18EE2}"/>
              </a:ext>
            </a:extLst>
          </p:cNvPr>
          <p:cNvSpPr txBox="1"/>
          <p:nvPr/>
        </p:nvSpPr>
        <p:spPr>
          <a:xfrm>
            <a:off x="142300" y="1447800"/>
            <a:ext cx="118872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Definition of “</a:t>
            </a:r>
            <a:r>
              <a:rPr lang="en-US" sz="38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Hagios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”:  </a:t>
            </a: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Consecrated, devoted, sacred, holy, </a:t>
            </a:r>
          </a:p>
          <a:p>
            <a:pPr algn="l">
              <a:spcAft>
                <a:spcPts val="2400"/>
              </a:spcAft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set apart for a sacred use </a:t>
            </a:r>
          </a:p>
          <a:p>
            <a:pPr marL="455613" algn="l">
              <a:spcAft>
                <a:spcPts val="1800"/>
              </a:spcAft>
            </a:pPr>
            <a:r>
              <a:rPr lang="en-US" sz="38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 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Peter 2:9 “…you are a chosen race, a royal priesthood, a holy nation, a people belonging to God…”</a:t>
            </a:r>
          </a:p>
          <a:p>
            <a:pPr marL="465138" lvl="2">
              <a:spcAft>
                <a:spcPts val="1800"/>
              </a:spcAft>
            </a:pPr>
            <a:r>
              <a:rPr lang="en-US" sz="3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“Saints” refers not to what we’ve done, but to who we are called to be – Our new identity as believers!</a:t>
            </a:r>
            <a:endParaRPr lang="en-US" sz="2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1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men wearing robes&#10;&#10;Description automatically generated with low confidence">
            <a:extLst>
              <a:ext uri="{FF2B5EF4-FFF2-40B4-BE49-F238E27FC236}">
                <a16:creationId xmlns:a16="http://schemas.microsoft.com/office/drawing/2014/main" id="{CF6FF586-D4E4-BE47-CF21-85689F3A14F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9" y="-21771"/>
            <a:ext cx="12212199" cy="6890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0" y="304800"/>
            <a:ext cx="120237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455613" algn="l">
              <a:spcAft>
                <a:spcPts val="1800"/>
              </a:spcAft>
            </a:pPr>
            <a:r>
              <a:rPr lang="en-US" sz="38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 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Peter 2:9 “…you are a chosen race, a royal priesthood, a holy nation, a people belonging to God…”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648EE-4C52-52CE-0C8E-E476C2B18EE2}"/>
              </a:ext>
            </a:extLst>
          </p:cNvPr>
          <p:cNvSpPr txBox="1"/>
          <p:nvPr/>
        </p:nvSpPr>
        <p:spPr>
          <a:xfrm>
            <a:off x="28074" y="1893255"/>
            <a:ext cx="11887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have the wonderful privilege of being “God’s Chosen People”!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a new race – based not on ethnic identity, but on spiritual identity as the people of God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Just as the OT priests, as God’s representatives, had a different standard of behavior, so we too have a different standard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6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men wearing robes&#10;&#10;Description automatically generated with low confidence">
            <a:extLst>
              <a:ext uri="{FF2B5EF4-FFF2-40B4-BE49-F238E27FC236}">
                <a16:creationId xmlns:a16="http://schemas.microsoft.com/office/drawing/2014/main" id="{CF6FF586-D4E4-BE47-CF21-85689F3A14F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9" y="-21771"/>
            <a:ext cx="12212199" cy="6890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1828800" y="295759"/>
            <a:ext cx="800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455613" algn="l">
              <a:spcAft>
                <a:spcPts val="1800"/>
              </a:spcAft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Examples of a different standard…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648EE-4C52-52CE-0C8E-E476C2B18EE2}"/>
              </a:ext>
            </a:extLst>
          </p:cNvPr>
          <p:cNvSpPr txBox="1"/>
          <p:nvPr/>
        </p:nvSpPr>
        <p:spPr>
          <a:xfrm>
            <a:off x="68252" y="1308479"/>
            <a:ext cx="11887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Examples from 1 Peter 2 &amp; 3: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Citizens submitting to unjust governments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Slaves submitting to unjust masters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Wives submitting to unbelieving or unjust husbands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Husbands considering and honoring their wives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Repaying evil with blessing</a:t>
            </a:r>
          </a:p>
          <a:p>
            <a:pPr algn="l"/>
            <a:endParaRPr lang="en-US" sz="2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2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Repay evil</a:t>
            </a:r>
            <a:endParaRPr lang="en-US" sz="38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A3377-00A4-B350-27F5-3114142035FA}"/>
              </a:ext>
            </a:extLst>
          </p:cNvPr>
          <p:cNvSpPr txBox="1"/>
          <p:nvPr/>
        </p:nvSpPr>
        <p:spPr>
          <a:xfrm>
            <a:off x="-381000" y="5300357"/>
            <a:ext cx="120237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455613" algn="l">
              <a:spcAft>
                <a:spcPts val="1800"/>
              </a:spcAft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As God’s chosen people – his saints – this is what we’re called to!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9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CE100D9-886F-10B8-8075-3010CE0149B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05068"/>
            <a:ext cx="5458660" cy="6247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6096000" y="207180"/>
            <a:ext cx="550387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So how does God want us to think about ourselves?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slaves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of Christ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saints</a:t>
            </a:r>
          </a:p>
          <a:p>
            <a:pPr marL="742950" indent="-742950" algn="l">
              <a:spcAft>
                <a:spcPts val="24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recipients of God’s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grace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peace</a:t>
            </a:r>
          </a:p>
          <a:p>
            <a:pPr algn="l"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Grace and peace to you 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from God our Father and the Lord Jesus Christ.”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61C031-F9FE-4923-AFC1-B23FC5C46A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895600"/>
            <a:ext cx="4876537" cy="1806379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CD7077-7550-7C1C-E6C6-7C49703370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5" y="4761793"/>
            <a:ext cx="4876536" cy="1806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9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DE3F292-8A6F-F613-F962-C3971EA6A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3097757" y="158375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does Grace mean?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DEC049A-6BA5-B2A6-FEE8-27ABABABD8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5021141"/>
            <a:ext cx="4876537" cy="1806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29A32-A26B-C91E-0715-1CD09D78CE33}"/>
              </a:ext>
            </a:extLst>
          </p:cNvPr>
          <p:cNvSpPr txBox="1"/>
          <p:nvPr/>
        </p:nvSpPr>
        <p:spPr>
          <a:xfrm>
            <a:off x="300858" y="927816"/>
            <a:ext cx="115902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Charis  (from verb meaning “to rejoice”):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That which causes joy/pleasure for the receiver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Unearned/Unmerited favor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Unearned spiritual life given to us through Jesus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God’s grace includes the idea of every favor, blessing or good given to us by him.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7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D6171A-4159-807F-4DF8-4D9476E3D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-19084"/>
            <a:ext cx="1222945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3429000" y="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does Peace mean?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CBE513-373D-3059-26D4-B6D5C14E8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" y="5026994"/>
            <a:ext cx="4876536" cy="1806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29A32-A26B-C91E-0715-1CD09D78CE33}"/>
              </a:ext>
            </a:extLst>
          </p:cNvPr>
          <p:cNvSpPr txBox="1"/>
          <p:nvPr/>
        </p:nvSpPr>
        <p:spPr>
          <a:xfrm>
            <a:off x="601717" y="1295400"/>
            <a:ext cx="11057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Freedom from conflict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Peace of mind, tranquility, wholeness, safety, soundness, well being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Arising from reconciliation with God and a sense of a divine favor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Made possible by his grace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98818E-9553-C2A9-E441-B314C3113B53}"/>
              </a:ext>
            </a:extLst>
          </p:cNvPr>
          <p:cNvGrpSpPr/>
          <p:nvPr/>
        </p:nvGrpSpPr>
        <p:grpSpPr>
          <a:xfrm>
            <a:off x="533266" y="384720"/>
            <a:ext cx="1681634" cy="1071330"/>
            <a:chOff x="524291" y="685800"/>
            <a:chExt cx="1681634" cy="1071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97EBA0-273A-A916-4792-5D48DFBE95BC}"/>
                </a:ext>
              </a:extLst>
            </p:cNvPr>
            <p:cNvGrpSpPr/>
            <p:nvPr/>
          </p:nvGrpSpPr>
          <p:grpSpPr>
            <a:xfrm>
              <a:off x="1093386" y="685800"/>
              <a:ext cx="1112539" cy="646332"/>
              <a:chOff x="1149503" y="721894"/>
              <a:chExt cx="1112539" cy="64633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C8BD93-C5A7-9CD8-2295-BB6DEA77F54A}"/>
                  </a:ext>
                </a:extLst>
              </p:cNvPr>
              <p:cNvSpPr txBox="1"/>
              <p:nvPr/>
            </p:nvSpPr>
            <p:spPr>
              <a:xfrm>
                <a:off x="1149503" y="721895"/>
                <a:ext cx="5647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5400" b="1">
                    <a:effectLst>
                      <a:glow rad="139700">
                        <a:schemeClr val="bg2">
                          <a:alpha val="80000"/>
                        </a:schemeClr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pPr algn="l"/>
                <a:r>
                  <a:rPr lang="en-US" sz="3600" dirty="0">
                    <a:solidFill>
                      <a:schemeClr val="bg1"/>
                    </a:solidFill>
                    <a:effectLst>
                      <a:glow rad="139700">
                        <a:schemeClr val="tx1"/>
                      </a:glow>
                    </a:effectLst>
                  </a:rPr>
                  <a:t>_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232ADB-C01A-BF16-82B4-3507274F5036}"/>
                  </a:ext>
                </a:extLst>
              </p:cNvPr>
              <p:cNvSpPr txBox="1"/>
              <p:nvPr/>
            </p:nvSpPr>
            <p:spPr>
              <a:xfrm>
                <a:off x="1697289" y="721894"/>
                <a:ext cx="5647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5400" b="1">
                    <a:effectLst>
                      <a:glow rad="139700">
                        <a:schemeClr val="bg2">
                          <a:alpha val="80000"/>
                        </a:schemeClr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pPr algn="l"/>
                <a:r>
                  <a:rPr lang="en-US" sz="3600" dirty="0">
                    <a:solidFill>
                      <a:schemeClr val="bg1"/>
                    </a:solidFill>
                    <a:effectLst>
                      <a:glow rad="139700">
                        <a:schemeClr val="tx1"/>
                      </a:glow>
                    </a:effectLst>
                  </a:rPr>
                  <a:t>_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AD36D1-2444-1569-277A-3FD05814A3F1}"/>
                </a:ext>
              </a:extLst>
            </p:cNvPr>
            <p:cNvSpPr txBox="1"/>
            <p:nvPr/>
          </p:nvSpPr>
          <p:spPr>
            <a:xfrm>
              <a:off x="524291" y="1049244"/>
              <a:ext cx="1681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 b="1">
                  <a:effectLst>
                    <a:glow rad="139700">
                      <a:schemeClr val="bg2">
                        <a:alpha val="8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l"/>
              <a:r>
                <a:rPr lang="en-US" sz="4000" dirty="0">
                  <a:solidFill>
                    <a:schemeClr val="bg1"/>
                  </a:solidFill>
                  <a:effectLst>
                    <a:glow rad="139700">
                      <a:schemeClr val="tx1"/>
                    </a:glow>
                  </a:effectLst>
                </a:rPr>
                <a:t>Eirene: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99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CE100D9-886F-10B8-8075-3010CE0149B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05068"/>
            <a:ext cx="5458660" cy="6247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6096000" y="207180"/>
            <a:ext cx="550387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So how does God want us to think about ourselves?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slaves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of Christ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saints</a:t>
            </a:r>
          </a:p>
          <a:p>
            <a:pPr marL="742950" indent="-742950" algn="l">
              <a:spcAft>
                <a:spcPts val="24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recipients of God’s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grace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peace</a:t>
            </a:r>
          </a:p>
          <a:p>
            <a:pPr algn="l">
              <a:spcAft>
                <a:spcPts val="1200"/>
              </a:spcAft>
            </a:pPr>
            <a:endParaRPr lang="en-US" sz="38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>
              <a:spcAft>
                <a:spcPts val="1200"/>
              </a:spcAft>
            </a:pP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This is a Gospel Identity!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ulti colored wooden stick figures">
            <a:extLst>
              <a:ext uri="{FF2B5EF4-FFF2-40B4-BE49-F238E27FC236}">
                <a16:creationId xmlns:a16="http://schemas.microsoft.com/office/drawing/2014/main" id="{E6A342B4-11FA-FC61-A617-E3C576F13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17453" y="3048000"/>
            <a:ext cx="10957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At the heart, identity is how we think about ourselves… It’s what we put confidence in.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87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ick figure families holding hands">
            <a:extLst>
              <a:ext uri="{FF2B5EF4-FFF2-40B4-BE49-F238E27FC236}">
                <a16:creationId xmlns:a16="http://schemas.microsoft.com/office/drawing/2014/main" id="{4C0B0CD1-5416-E443-9E29-F5A8F59C0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E9643C-841D-2A87-4BA5-9FB2C5C8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0D68-0AF3-C031-D68E-1A0FBB6FB674}"/>
              </a:ext>
            </a:extLst>
          </p:cNvPr>
          <p:cNvSpPr txBox="1"/>
          <p:nvPr/>
        </p:nvSpPr>
        <p:spPr>
          <a:xfrm>
            <a:off x="2514600" y="335845"/>
            <a:ext cx="90703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What’s your identity?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do you tell people about who/what you are?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in your life, if you lost it, would be devastating to you?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Do you feel you are above those around you?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Do you feel you are below those around you?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0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ulti colored wooden stick figures">
            <a:extLst>
              <a:ext uri="{FF2B5EF4-FFF2-40B4-BE49-F238E27FC236}">
                <a16:creationId xmlns:a16="http://schemas.microsoft.com/office/drawing/2014/main" id="{E6A342B4-11FA-FC61-A617-E3C576F13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33400" y="674400"/>
            <a:ext cx="1134594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By default, the society around us “assigns” us our identity based on our race, passport country, education, talents, etc.</a:t>
            </a:r>
          </a:p>
          <a:p>
            <a:endParaRPr lang="en-US" sz="4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Can we change that?  </a:t>
            </a:r>
          </a:p>
          <a:p>
            <a:endParaRPr lang="en-US" sz="12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So what can we change?</a:t>
            </a:r>
          </a:p>
          <a:p>
            <a:endParaRPr lang="en-US" sz="12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can change how we see ourselves!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(Our Internal Identity)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4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ick figure families holding hands">
            <a:extLst>
              <a:ext uri="{FF2B5EF4-FFF2-40B4-BE49-F238E27FC236}">
                <a16:creationId xmlns:a16="http://schemas.microsoft.com/office/drawing/2014/main" id="{4C0B0CD1-5416-E443-9E29-F5A8F59C0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0D68-0AF3-C031-D68E-1A0FBB6FB674}"/>
              </a:ext>
            </a:extLst>
          </p:cNvPr>
          <p:cNvSpPr txBox="1"/>
          <p:nvPr/>
        </p:nvSpPr>
        <p:spPr>
          <a:xfrm>
            <a:off x="3276600" y="3667542"/>
            <a:ext cx="7044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But how do we change our identity?  How do we change how we see ourselves?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36C26E7-88A0-4E6E-3E63-2C685AA8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AB86F-8C3F-6D46-CA0C-9CC9E55F2002}"/>
              </a:ext>
            </a:extLst>
          </p:cNvPr>
          <p:cNvSpPr txBox="1"/>
          <p:nvPr/>
        </p:nvSpPr>
        <p:spPr>
          <a:xfrm>
            <a:off x="3276600" y="729517"/>
            <a:ext cx="704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God has called all believers to have a gospel identity!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4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BA3236-AA42-D5D1-CF2B-D9E39AEF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371600" y="3124200"/>
            <a:ext cx="92543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Does simply hearing these truths mean you will be able to change how you think about yourself?</a:t>
            </a:r>
          </a:p>
          <a:p>
            <a:endParaRPr lang="en-US" sz="4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will it take?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7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B36DDF7-9979-FD3A-EDD1-FE23186C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468812" y="2971800"/>
            <a:ext cx="92543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Changing our internal identity takes work, practice, new routines &amp; habits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9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273D-6B9F-336C-53EB-51BA31DA95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454394-0913-4481-B69D-FB9B056DA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38" y="533399"/>
            <a:ext cx="8262362" cy="5768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EC652B-F903-2927-A630-36F72DA3499F}"/>
              </a:ext>
            </a:extLst>
          </p:cNvPr>
          <p:cNvSpPr/>
          <p:nvPr/>
        </p:nvSpPr>
        <p:spPr>
          <a:xfrm>
            <a:off x="2098169" y="2468521"/>
            <a:ext cx="7962900" cy="31117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I am a Recipient of God’s Grace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 Jesus died for me, God gives me his favor, blessing and spiritual life instead of what I deserve.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8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273D-6B9F-336C-53EB-51BA31DA95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454394-0913-4481-B69D-FB9B056DA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38" y="533399"/>
            <a:ext cx="8262362" cy="5768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EC652B-F903-2927-A630-36F72DA3499F}"/>
              </a:ext>
            </a:extLst>
          </p:cNvPr>
          <p:cNvSpPr/>
          <p:nvPr/>
        </p:nvSpPr>
        <p:spPr>
          <a:xfrm>
            <a:off x="2098169" y="3468119"/>
            <a:ext cx="7962900" cy="31117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I am a Recipient of God’s Peace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 of God’s grace, I can live today in peace and safety, enjoying his presence and favor on my life.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137049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273D-6B9F-336C-53EB-51BA31DA95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454394-0913-4481-B69D-FB9B056DA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38" y="533399"/>
            <a:ext cx="8262362" cy="5768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EC652B-F903-2927-A630-36F72DA3499F}"/>
              </a:ext>
            </a:extLst>
          </p:cNvPr>
          <p:cNvSpPr/>
          <p:nvPr/>
        </p:nvSpPr>
        <p:spPr>
          <a:xfrm>
            <a:off x="2247900" y="321131"/>
            <a:ext cx="7962900" cy="31117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 I am a Saint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am one of God’s chosen people.  I can live today as one who belongs to him and has been set apart for his special purposes.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461511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7273D-6B9F-336C-53EB-51BA31DA95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454394-0913-4481-B69D-FB9B056DA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38" y="533399"/>
            <a:ext cx="8262362" cy="5768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EC652B-F903-2927-A630-36F72DA3499F}"/>
              </a:ext>
            </a:extLst>
          </p:cNvPr>
          <p:cNvSpPr/>
          <p:nvPr/>
        </p:nvSpPr>
        <p:spPr>
          <a:xfrm>
            <a:off x="2284063" y="654302"/>
            <a:ext cx="7962900" cy="39460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 I am God’s Slave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 of all that God has done for me, I choose to live today in humble and obedient submission to him, giving up positions and privileges that I would otherwise cling 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994385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ick figure families holding hands">
            <a:extLst>
              <a:ext uri="{FF2B5EF4-FFF2-40B4-BE49-F238E27FC236}">
                <a16:creationId xmlns:a16="http://schemas.microsoft.com/office/drawing/2014/main" id="{4C0B0CD1-5416-E443-9E29-F5A8F59C0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E9643C-841D-2A87-4BA5-9FB2C5C8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70D68-0AF3-C031-D68E-1A0FBB6FB674}"/>
              </a:ext>
            </a:extLst>
          </p:cNvPr>
          <p:cNvSpPr txBox="1"/>
          <p:nvPr/>
        </p:nvSpPr>
        <p:spPr>
          <a:xfrm>
            <a:off x="2514600" y="335845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What’s your identity?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66C41-71DE-2722-906A-D041B7F4BC2F}"/>
              </a:ext>
            </a:extLst>
          </p:cNvPr>
          <p:cNvSpPr txBox="1"/>
          <p:nvPr/>
        </p:nvSpPr>
        <p:spPr>
          <a:xfrm>
            <a:off x="1752600" y="3280324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By God’s grace (even though we don’t deserve his help!), let’s move in the direction of a </a:t>
            </a:r>
            <a:r>
              <a:rPr lang="en-US" sz="440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gospel identity!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5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ulti colored wooden stick figures">
            <a:extLst>
              <a:ext uri="{FF2B5EF4-FFF2-40B4-BE49-F238E27FC236}">
                <a16:creationId xmlns:a16="http://schemas.microsoft.com/office/drawing/2014/main" id="{E6A342B4-11FA-FC61-A617-E3C576F13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33400" y="304800"/>
            <a:ext cx="1095709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Factors that can affect our identity…</a:t>
            </a:r>
          </a:p>
          <a:p>
            <a:endParaRPr lang="en-US" sz="2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Passport country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Race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Level of education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Our position or type of job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Who our family 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Married vs Single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Position at church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99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462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ross in front of a sunset&#10;&#10;Description automatically generated">
            <a:extLst>
              <a:ext uri="{FF2B5EF4-FFF2-40B4-BE49-F238E27FC236}">
                <a16:creationId xmlns:a16="http://schemas.microsoft.com/office/drawing/2014/main" id="{69E7A296-4955-C134-9681-90F460A78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98353" y="381000"/>
            <a:ext cx="117952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As Believers in Jesus God Gives Us a New Identity!</a:t>
            </a:r>
          </a:p>
          <a:p>
            <a:endParaRPr lang="en-US" sz="4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This is Our “Gospel Identity”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956738" y="1371600"/>
            <a:ext cx="5907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Philippians 1:1-2</a:t>
            </a:r>
          </a:p>
          <a:p>
            <a:endParaRPr lang="en-US" sz="6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r>
              <a:rPr lang="en-US" sz="6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Principles of a “gospel identity”</a:t>
            </a:r>
          </a:p>
        </p:txBody>
      </p:sp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CE100D9-886F-10B8-8075-3010CE014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591" y="305068"/>
            <a:ext cx="5458660" cy="6247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0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CE100D9-886F-10B8-8075-3010CE014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05068"/>
            <a:ext cx="5458660" cy="6247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867400" y="428178"/>
            <a:ext cx="62174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Paul and Timothy, servants of Christ Jesus,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To all the saints in Christ Jesus at Philippi, together with the overseers and deacons: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Grace and peace to you from God our Father and the Lord Jesus Christ.                 </a:t>
            </a: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Philippians 1:1-2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FFC9A-3FCB-5F7D-8827-FF5A401BE7BA}"/>
              </a:ext>
            </a:extLst>
          </p:cNvPr>
          <p:cNvSpPr txBox="1"/>
          <p:nvPr/>
        </p:nvSpPr>
        <p:spPr>
          <a:xfrm>
            <a:off x="786230" y="3581400"/>
            <a:ext cx="434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rgbClr val="FECF02"/>
                </a:solidFill>
                <a:effectLst>
                  <a:glow rad="139700">
                    <a:schemeClr val="tx1"/>
                  </a:glow>
                </a:effectLst>
              </a:rPr>
              <a:t>Why does Paul start out his letters like this?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0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CE100D9-886F-10B8-8075-3010CE0149B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05068"/>
            <a:ext cx="5458660" cy="6247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867400" y="428178"/>
            <a:ext cx="62174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Paul and Timothy, servants of Christ Jesus,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To all the saints in Christ Jesus at Philippi, together with the overseers and deacons: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Grace and peace to you from God our Father and the Lord Jesus Christ.                 </a:t>
            </a: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Philippians 1:1-2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510791" y="428178"/>
            <a:ext cx="48942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Three principles of a gospel identity: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9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CE100D9-886F-10B8-8075-3010CE0149B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05068"/>
            <a:ext cx="5458660" cy="6247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867400" y="428178"/>
            <a:ext cx="62174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Paul and Timothy, </a:t>
            </a:r>
            <a:r>
              <a:rPr lang="en-US" sz="3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servants of Christ Jesus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To all the saints in Christ Jesus at Philippi, together with the overseers and deacons: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38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</a:t>
            </a: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Grace and peace to you from God our Father and the Lord Jesus Christ.                 </a:t>
            </a:r>
          </a:p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Philippians 1:1-2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F181F-83AF-A5C8-DDC9-6BDC1637120A}"/>
              </a:ext>
            </a:extLst>
          </p:cNvPr>
          <p:cNvSpPr txBox="1"/>
          <p:nvPr/>
        </p:nvSpPr>
        <p:spPr>
          <a:xfrm>
            <a:off x="510791" y="428178"/>
            <a:ext cx="4894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Three principles of a gospel identity:</a:t>
            </a:r>
          </a:p>
          <a:p>
            <a:pPr algn="l"/>
            <a:endParaRPr lang="en-US" sz="16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We are servants / slaves of Christ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3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112&quot;&gt;&lt;property id=&quot;20148&quot; value=&quot;5&quot;/&gt;&lt;property id=&quot;20300&quot; value=&quot;Slide 3&quot;/&gt;&lt;property id=&quot;20307&quot; value=&quot;259&quot;/&gt;&lt;/object&gt;&lt;object type=&quot;3&quot; unique_id=&quot;10164&quot;&gt;&lt;property id=&quot;20148&quot; value=&quot;5&quot;/&gt;&lt;property id=&quot;20300&quot; value=&quot;Slide 4&quot;/&gt;&lt;property id=&quot;20307&quot; value=&quot;260&quot;/&gt;&lt;/object&gt;&lt;object type=&quot;3&quot; unique_id=&quot;10195&quot;&gt;&lt;property id=&quot;20148&quot; value=&quot;5&quot;/&gt;&lt;property id=&quot;20300&quot; value=&quot;Slide 5&quot;/&gt;&lt;property id=&quot;20307&quot; value=&quot;261&quot;/&gt;&lt;/object&gt;&lt;object type=&quot;3&quot; unique_id=&quot;18570&quot;&gt;&lt;property id=&quot;20148&quot; value=&quot;5&quot;/&gt;&lt;property id=&quot;20300&quot; value=&quot;Slide 6&quot;/&gt;&lt;property id=&quot;20307&quot; value=&quot;262&quot;/&gt;&lt;/object&gt;&lt;object type=&quot;3&quot; unique_id=&quot;18611&quot;&gt;&lt;property id=&quot;20148&quot; value=&quot;5&quot;/&gt;&lt;property id=&quot;20300&quot; value=&quot;Slide 7&quot;/&gt;&lt;property id=&quot;20307&quot; value=&quot;263&quot;/&gt;&lt;/object&gt;&lt;object type=&quot;3&quot; unique_id=&quot;19112&quot;&gt;&lt;property id=&quot;20148&quot; value=&quot;5&quot;/&gt;&lt;property id=&quot;20300&quot; value=&quot;Slide 16&quot;/&gt;&lt;property id=&quot;20307&quot; value=&quot;270&quot;/&gt;&lt;/object&gt;&lt;object type=&quot;3&quot; unique_id=&quot;19281&quot;&gt;&lt;property id=&quot;20148&quot; value=&quot;5&quot;/&gt;&lt;property id=&quot;20300&quot; value=&quot;Slide 1&quot;/&gt;&lt;property id=&quot;20307&quot; value=&quot;272&quot;/&gt;&lt;/object&gt;&lt;object type=&quot;3&quot; unique_id=&quot;19534&quot;&gt;&lt;property id=&quot;20148&quot; value=&quot;5&quot;/&gt;&lt;property id=&quot;20300&quot; value=&quot;Slide 9&quot;/&gt;&lt;property id=&quot;20307&quot; value=&quot;273&quot;/&gt;&lt;/object&gt;&lt;object type=&quot;3&quot; unique_id=&quot;19535&quot;&gt;&lt;property id=&quot;20148&quot; value=&quot;5&quot;/&gt;&lt;property id=&quot;20300&quot; value=&quot;Slide 10&quot;/&gt;&lt;property id=&quot;20307&quot; value=&quot;274&quot;/&gt;&lt;/object&gt;&lt;object type=&quot;3&quot; unique_id=&quot;19784&quot;&gt;&lt;property id=&quot;20148&quot; value=&quot;5&quot;/&gt;&lt;property id=&quot;20300&quot; value=&quot;Slide 11&quot;/&gt;&lt;property id=&quot;20307&quot; value=&quot;275&quot;/&gt;&lt;/object&gt;&lt;object type=&quot;3&quot; unique_id=&quot;19842&quot;&gt;&lt;property id=&quot;20148&quot; value=&quot;5&quot;/&gt;&lt;property id=&quot;20300&quot; value=&quot;Slide 12&quot;/&gt;&lt;property id=&quot;20307&quot; value=&quot;276&quot;/&gt;&lt;/object&gt;&lt;object type=&quot;3&quot; unique_id=&quot;19903&quot;&gt;&lt;property id=&quot;20148&quot; value=&quot;5&quot;/&gt;&lt;property id=&quot;20300&quot; value=&quot;Slide 13&quot;/&gt;&lt;property id=&quot;20307&quot; value=&quot;277&quot;/&gt;&lt;/object&gt;&lt;object type=&quot;3&quot; unique_id=&quot;19963&quot;&gt;&lt;property id=&quot;20148&quot; value=&quot;5&quot;/&gt;&lt;property id=&quot;20300&quot; value=&quot;Slide 15&quot;/&gt;&lt;property id=&quot;20307&quot; value=&quot;278&quot;/&gt;&lt;/object&gt;&lt;object type=&quot;3&quot; unique_id=&quot;20308&quot;&gt;&lt;property id=&quot;20148&quot; value=&quot;5&quot;/&gt;&lt;property id=&quot;20300&quot; value=&quot;Slide 14&quot;/&gt;&lt;property id=&quot;20307&quot; value=&quot;279&quot;/&gt;&lt;/object&gt;&lt;object type=&quot;3&quot; unique_id=&quot;22002&quot;&gt;&lt;property id=&quot;20148&quot; value=&quot;5&quot;/&gt;&lt;property id=&quot;20300&quot; value=&quot;Slide 8&quot;/&gt;&lt;property id=&quot;20307&quot; value=&quot;299&quot;/&gt;&lt;/object&gt;&lt;/object&gt;&lt;/object&gt;&lt;/database&gt;"/>
  <p:tag name="SECTOMILLISECCONVERTED" val="1"/>
  <p:tag name="ISPRING_PROJECT_VERSION" val="9.3"/>
  <p:tag name="ISPRING_PROJECT_FOLDER_UPDATED" val="1"/>
  <p:tag name="ISPRING_FIRST_PUBLISH" val="1"/>
  <p:tag name="ISPRING_LMS_API_VERSION" val="SCORM 2004 (4th edition)"/>
  <p:tag name="ISPRING_ULTRA_SCORM_COURSE_ID" val="D6EC45B8-1E44-46E1-9754-98E648B6D3F3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PRESENTATION_PATH" val="C:\Users\dlbri\OneDrive\Documents\DanHome\AIC Pastoring\Messages\Philippians\Chapter 1\Philippians 1_1-2 Living with a Gospel Identity.pptx"/>
  <p:tag name="FLASHSPRING_ZOOM_TAG" val="100"/>
  <p:tag name="ISPRING_RESOURCE_FOLDER" val="C:\Users\dlbri\OneDrive\Documents\DanHome\AIC Pastoring\Messages\Philippians\Chapter 1\Philippians 1_1-2 Living with a Gospel Identity\"/>
  <p:tag name="ISPRING_SCREEN_RECS_UPDATED" val="C:\Users\dlbri\OneDrive\Documents\DanHome\AIC Pastoring\Messages\Philippians\Chapter 1\Philippians 1_1-2 Living with a Gospel Identity\"/>
  <p:tag name="ISPRING_UUID" val="{B46FB2BC-9A1D-45F2-B987-E73B2D3647C7}"/>
  <p:tag name="ISPRING_PRESENTATION_INFO_2" val="&lt;?xml version=&quot;1.0&quot; encoding=&quot;UTF-8&quot; standalone=&quot;no&quot; ?&gt;&#10;&lt;presentation2&gt;&#10;&#10;  &lt;slides&gt;&#10;    &lt;slide id=&quot;{790019DB-E579-43E8-9A90-64F78720FA37}&quot; pptId=&quot;644&quot;/&gt;&#10;    &lt;slide id=&quot;{A89934F5-A809-4194-8F87-431161A37138}&quot; pptId=&quot;653&quot;/&gt;&#10;    &lt;slide id=&quot;{83CAAE53-E22D-494A-9C2C-DD77676BDC0D}&quot; pptId=&quot;661&quot;/&gt;&#10;    &lt;slide id=&quot;{29CEEFAE-91BF-47FE-A54C-98C90733CEC3}&quot; pptId=&quot;662&quot;/&gt;&#10;    &lt;slide id=&quot;{7A8C4878-EC77-4B91-88C2-58E2954D9B92}&quot; pptId=&quot;663&quot;/&gt;&#10;    &lt;slide id=&quot;{135938C0-FF3E-4BCA-8EA0-02CB24441EA7}&quot; pptId=&quot;654&quot;/&gt;&#10;    &lt;slide id=&quot;{C1E2C19E-8F8B-44FB-A313-B0B17B26F466}&quot; pptId=&quot;655&quot;/&gt;&#10;    &lt;slide id=&quot;{6B3DFFEE-8B90-4FAC-9DD7-8BF4F227A6CB}&quot; pptId=&quot;657&quot;/&gt;&#10;    &lt;slide id=&quot;{9A3E46BF-95E7-47A8-A78E-2D652D2B4F36}&quot; pptId=&quot;660&quot;/&gt;&#10;    &lt;slide id=&quot;{8A302EE4-51C8-4C59-A5A8-B32D44DBF5A6}&quot; pptId=&quot;658&quot;/&gt;&#10;    &lt;slide id=&quot;{77947691-EDC1-48D3-AB58-CBE5DFF36CE5}&quot; pptId=&quot;659&quot;/&gt;&#10;    &lt;slide id=&quot;{23351E17-956D-4B9B-81F7-DDB15ADAC9B3}&quot; pptId=&quot;664&quot;/&gt;&#10;    &lt;slide id=&quot;{8E47993E-B91F-491B-A132-4FEE0685AF9E}&quot; pptId=&quot;666&quot;/&gt;&#10;    &lt;slide id=&quot;{23B6CD87-D27E-43E4-9C80-C35E7F0DC344}&quot; pptId=&quot;674&quot;/&gt;&#10;    &lt;slide id=&quot;{AD995D6D-14B5-4099-B049-B33A6E913BA6}&quot; pptId=&quot;676&quot;/&gt;&#10;    &lt;slide id=&quot;{59277BF0-A7D5-4CD8-999A-6A4C5E7B8682}&quot; pptId=&quot;677&quot;/&gt;&#10;    &lt;slide id=&quot;{85CA3200-61A3-4C0B-B9E9-0153FC2DB98F}&quot; pptId=&quot;675&quot;/&gt;&#10;    &lt;slide id=&quot;{996A7BD0-DDCA-409A-8D07-57FBC9EA3CA1}&quot; pptId=&quot;667&quot;/&gt;&#10;    &lt;slide id=&quot;{FF909ADB-3F3B-47F0-B678-40A7ADBEE25F}&quot; pptId=&quot;668&quot;/&gt;&#10;    &lt;slide id=&quot;{EDB0081C-6892-40B3-B261-DC52CA361D68}&quot; pptId=&quot;672&quot;/&gt;&#10;    &lt;slide id=&quot;{ADAF8202-1D0C-4FD9-ADAB-9B6BB27C09E6}&quot; pptId=&quot;678&quot;/&gt;&#10;    &lt;slide id=&quot;{D31CB189-3B62-4C5A-99F6-9FFA5A4575F9}&quot; pptId=&quot;670&quot;/&gt;&#10;    &lt;slide id=&quot;{0E65D169-8BE9-4EA5-8A5C-79D7A3A484C4}&quot; pptId=&quot;671&quot;/&gt;&#10;    &lt;slide id=&quot;{68E21AEE-2FBC-462F-8016-7CE919F34403}&quot; pptId=&quot;673&quot;/&gt;&#10;    &lt;slide id=&quot;{E648F4CE-E86D-4937-85F3-909B02864569}&quot; pptId=&quot;679&quot;/&gt;&#10;    &lt;slide id=&quot;{52FA20AE-C97F-4F52-8D47-5EA4FF5AED94}&quot; pptId=&quot;680&quot;/&gt;&#10;    &lt;slide id=&quot;{08D265FB-1D02-4405-BC63-5AB56C48A0B1}&quot; pptId=&quot;681&quot;/&gt;&#10;    &lt;slide id=&quot;{4E16C73E-598A-4343-958F-835F0DCAB26E}&quot; pptId=&quot;682&quot;/&gt;&#10;    &lt;slide id=&quot;{DB92070B-1A42-4820-9C91-288C219242E1}&quot; pptId=&quot;692&quot;/&gt;&#10;    &lt;slide id=&quot;{C2C846D0-AFBA-467E-A45B-50BD25AC3B9F}&quot; pptId=&quot;684&quot;/&gt;&#10;    &lt;slide id=&quot;{15527BED-9FEA-42C1-845D-72789DCEAC20}&quot; pptId=&quot;683&quot;/&gt;&#10;    &lt;slide id=&quot;{433F485C-6B54-43CE-83DE-F233387C243E}&quot; pptId=&quot;686&quot;/&gt;&#10;    &lt;slide id=&quot;{B65F6830-AA8F-4FE5-A911-A27BD06F8651}&quot; pptId=&quot;685&quot;/&gt;&#10;    &lt;slide id=&quot;{C618F3E1-A4EC-4A29-8F9F-8C946BE9CF84}&quot; pptId=&quot;687&quot;/&gt;&#10;    &lt;slide id=&quot;{7F409011-BEB7-44F2-866B-D482C0552A27}&quot; pptId=&quot;688&quot;/&gt;&#10;    &lt;slide id=&quot;{851100F6-3DE2-47D4-870B-C34C9CCB00F5}&quot; pptId=&quot;689&quot;/&gt;&#10;    &lt;slide id=&quot;{51B4C587-DFB5-4D9D-BA41-20359F51EDC7}&quot; pptId=&quot;690&quot;/&gt;&#10;    &lt;slide id=&quot;{67CDB2D4-EEE4-4114-831D-9AF093AA766A}&quot; pptId=&quot;691&quot;/&gt;&#10;    &lt;slide id=&quot;{AB1E69E1-CC69-4946-9121-0ECEF8C6EEF0}&quot; pptId=&quot;693&quot;/&gt;&#10;    &lt;slide id=&quot;{3AF6DB70-E6AC-43F8-B49C-DEA3A3AA6752}&quot; pptId=&quot;300&quot;/&gt;&#10;  &lt;/slides&gt;&#10;&#10;  &lt;narration&gt;&#10;    &lt;audioTracks&gt;&#10;      &lt;audioTrack muted=&quot;false&quot; name=&quot;Philippians 1_1-2 Edited Sound Board Recording&quot; resource=&quot;5d52ec9f&quot; slideId=&quot;{790019DB-E579-43E8-9A90-64F78720FA37}&quot; startTime=&quot;0&quot; stepIndex=&quot;0&quot; volume=&quot;1&quot;&gt;&#10;        &lt;audio channels=&quot;2&quot; format=&quot;fltp&quot; sampleRate=&quot;48000&quot;/&gt;&#10;      &lt;/audioTrack&gt;&#10;    &lt;/audioTracks&gt;&#10;    &lt;videoTracks/&gt;&#10;  &lt;/narration&gt;&#10;&#10;&lt;/presentation2&gt;&#10;"/>
  <p:tag name="ISPRING_ULTRA_SCORM_COURCE_TITLE" val="Philippians 1_1-2 Living with a Gospel Identity"/>
  <p:tag name="ISPRING_OUTPUT_FOLDER" val="[[&quot;\uFFFD\/\bP{52F60523-431F-4090-BD6D-7A152C603D33}&quot;,&quot;C:\\Users\\dlbri\\OneDrive\\Documents\\DanHome\\AIC Pastoring\\Messages\\Philippians\\Chapter 1\\AV&quot;]]"/>
  <p:tag name="ISPRING_PRESENTATION_TITLE" val="Philippians 1_1-2 Living with a Gospel Identity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9A3E46BF-95E7-47A8-A78E-2D652D2B4F36}"/>
  <p:tag name="GENSWF_ADVANCE_TIME" val="6.8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8A302EE4-51C8-4C59-A5A8-B32D44DBF5A6}"/>
  <p:tag name="GENSWF_ADVANCE_TIME" val="4.1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77947691-EDC1-48D3-AB58-CBE5DFF36CE5}"/>
  <p:tag name="GENSWF_ADVANCE_TIME" val="12.0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23351E17-956D-4B9B-81F7-DDB15ADAC9B3}"/>
  <p:tag name="GENSWF_ADVANCE_TIME" val="48.4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8E47993E-B91F-491B-A132-4FEE0685AF9E}"/>
  <p:tag name="GENSWF_ADVANCE_TIME" val="57.519"/>
  <p:tag name="TIMING" val="|17.1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23B6CD87-D27E-43E4-9C80-C35E7F0DC344}"/>
  <p:tag name="GENSWF_ADVANCE_TIME" val="53.332"/>
  <p:tag name="TIMING" val="|11.5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AD995D6D-14B5-4099-B049-B33A6E913BA6}"/>
  <p:tag name="GENSWF_ADVANCE_TIME" val="41.7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59277BF0-A7D5-4CD8-999A-6A4C5E7B8682}"/>
  <p:tag name="GENSWF_ADVANCE_TIME" val="53.8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85CA3200-61A3-4C0B-B9E9-0153FC2DB98F}"/>
  <p:tag name="GENSWF_ADVANCE_TIME" val="14.6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996A7BD0-DDCA-409A-8D07-57FBC9EA3CA1}"/>
  <p:tag name="GENSWF_ADVANCE_TIME" val="37.8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790019DB-E579-43E8-9A90-64F78720FA37}"/>
  <p:tag name="GENSWF_ADVANCE_TIME" val="86.21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FF909ADB-3F3B-47F0-B678-40A7ADBEE25F}"/>
  <p:tag name="GENSWF_ADVANCE_TIME" val="173.729"/>
  <p:tag name="TIMING" val="|14.425|61.864|64.0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EDB0081C-6892-40B3-B261-DC52CA361D68}"/>
  <p:tag name="GENSWF_ADVANCE_TIME" val="6.0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ADAF8202-1D0C-4FD9-ADAB-9B6BB27C09E6}"/>
  <p:tag name="GENSWF_ADVANCE_TIME" val="32.8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D31CB189-3B62-4C5A-99F6-9FFA5A4575F9}"/>
  <p:tag name="GENSWF_ADVANCE_TIME" val="81.086"/>
  <p:tag name="TIMING" val="|13.133|10.424|13.2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0E65D169-8BE9-4EA5-8A5C-79D7A3A484C4}"/>
  <p:tag name="GENSWF_ADVANCE_TIME" val="64.225"/>
  <p:tag name="TIMING" val="|20.156|17.1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68E21AEE-2FBC-462F-8016-7CE919F34403}"/>
  <p:tag name="GENSWF_ADVANCE_TIME" val="56.700"/>
  <p:tag name="TIMING" val="|5.907|15.977|15.8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E648F4CE-E86D-4937-85F3-909B02864569}"/>
  <p:tag name="GENSWF_ADVANCE_TIME" val="125.762"/>
  <p:tag name="TIMING" val="|22.39|21.402|10.031|29.674|11.874|24.1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52FA20AE-C97F-4F52-8D47-5EA4FF5AED94}"/>
  <p:tag name="GENSWF_ADVANCE_TIME" val="6.3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08D265FB-1D02-4405-BC63-5AB56C48A0B1}"/>
  <p:tag name="GENSWF_ADVANCE_TIME" val="176.913"/>
  <p:tag name="TIMING" val="|20.316|25.488|8.857|8.8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4E16C73E-598A-4343-958F-835F0DCAB26E}"/>
  <p:tag name="GENSWF_ADVANCE_TIME" val="84.186"/>
  <p:tag name="TIMING" val="|6.37|4.273|23.257|24.7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A89934F5-A809-4194-8F87-431161A37138}"/>
  <p:tag name="GENSWF_ADVANCE_TIME" val="103.45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DB92070B-1A42-4820-9C91-288C219242E1}"/>
  <p:tag name="GENSWF_ADVANCE_TIME" val="13.48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C2C846D0-AFBA-467E-A45B-50BD25AC3B9F}"/>
  <p:tag name="GENSWF_ADVANCE_TIME" val="70.916"/>
  <p:tag name="TIMING" val="|7.219|13.166|27.115|5.9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15527BED-9FEA-42C1-845D-72789DCEAC20}"/>
  <p:tag name="GENSWF_ADVANCE_TIME" val="50.567"/>
  <p:tag name="TIMING" val="|8.184|14.03|5.3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433F485C-6B54-43CE-83DE-F233387C243E}"/>
  <p:tag name="GENSWF_ADVANCE_TIME" val="9.903"/>
  <p:tag name="TIMING" val="|1.6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B65F6830-AA8F-4FE5-A911-A27BD06F8651}"/>
  <p:tag name="GENSWF_ADVANCE_TIME" val="37.512"/>
  <p:tag name="TIMING" val="|18.7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C618F3E1-A4EC-4A29-8F9F-8C946BE9CF84}"/>
  <p:tag name="GENSWF_ADVANCE_TIME" val="67.5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7F409011-BEB7-44F2-866B-D482C0552A27}"/>
  <p:tag name="GENSWF_ADVANCE_TIME" val="88.227"/>
  <p:tag name="TIMING" val="|57.20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851100F6-3DE2-47D4-870B-C34C9CCB00F5}"/>
  <p:tag name="GENSWF_ADVANCE_TIME" val="58.9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51B4C587-DFB5-4D9D-BA41-20359F51EDC7}"/>
  <p:tag name="GENSWF_ADVANCE_TIME" val="29.5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67CDB2D4-EEE4-4114-831D-9AF093AA766A}"/>
  <p:tag name="GENSWF_ADVANCE_TIME" val="29.4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83CAAE53-E22D-494A-9C2C-DD77676BDC0D}"/>
  <p:tag name="GENSWF_ADVANCE_TIME" val="34.73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AB1E69E1-CC69-4946-9121-0ECEF8C6EEF0}"/>
  <p:tag name="GENSWF_ADVANCE_TIME" val="45.0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255A92B-083D-4A10-B53E-BAEA6FF4426A}:300"/>
  <p:tag name="ISPRING_SLIDE_ID_2" val="{3AF6DB70-E6AC-43F8-B49C-DEA3A3AA6752}"/>
  <p:tag name="GENSWF_ADVANCE_TIME" val="0.8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29CEEFAE-91BF-47FE-A54C-98C90733CEC3}"/>
  <p:tag name="GENSWF_ADVANCE_TIME" val="88.273"/>
  <p:tag name="TIMING" val="|1.243|20.989|8.665|6.979|17.221|8.038|15.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7A8C4878-EC77-4B91-88C2-58E2954D9B92}"/>
  <p:tag name="GENSWF_ADVANCE_TIME" val="45.6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135938C0-FF3E-4BCA-8EA0-02CB24441EA7}"/>
  <p:tag name="GENSWF_ADVANCE_TIME" val="9.6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C1E2C19E-8F8B-44FB-A313-B0B17B26F466}"/>
  <p:tag name="GENSWF_ADVANCE_TIME" val="80.957"/>
  <p:tag name="TIMING" val="|37.7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6B3DFFEE-8B90-4FAC-9DD7-8BF4F227A6CB}"/>
  <p:tag name="GENSWF_ADVANCE_TIME" val="4.8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14783</TotalTime>
  <Words>2805</Words>
  <Application>Microsoft Macintosh PowerPoint</Application>
  <PresentationFormat>Widescreen</PresentationFormat>
  <Paragraphs>315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  <vt:variant>
        <vt:lpstr>Custom Shows</vt:lpstr>
      </vt:variant>
      <vt:variant>
        <vt:i4>1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link at BibleStudyDownloads.org</vt:lpstr>
      <vt:lpstr>f5da-cfb5-0ad9-682f</vt:lpstr>
    </vt:vector>
  </TitlesOfParts>
  <Company>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Philippians 1_1-2 Living with a Gospel Identity</dc:title>
  <dc:creator>David Martin</dc:creator>
  <cp:lastModifiedBy>Rick Griffith</cp:lastModifiedBy>
  <cp:revision>321</cp:revision>
  <cp:lastPrinted>2016-09-27T19:32:35Z</cp:lastPrinted>
  <dcterms:created xsi:type="dcterms:W3CDTF">2011-09-26T16:22:56Z</dcterms:created>
  <dcterms:modified xsi:type="dcterms:W3CDTF">2023-02-06T14:33:35Z</dcterms:modified>
</cp:coreProperties>
</file>